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9"/>
  </p:notesMasterIdLst>
  <p:sldIdLst>
    <p:sldId id="256" r:id="rId2"/>
    <p:sldId id="308" r:id="rId3"/>
    <p:sldId id="309" r:id="rId4"/>
    <p:sldId id="310" r:id="rId5"/>
    <p:sldId id="311" r:id="rId6"/>
    <p:sldId id="312" r:id="rId7"/>
    <p:sldId id="313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A7EB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70" autoAdjust="0"/>
    <p:restoredTop sz="87743" autoAdjust="0"/>
  </p:normalViewPr>
  <p:slideViewPr>
    <p:cSldViewPr>
      <p:cViewPr>
        <p:scale>
          <a:sx n="75" d="100"/>
          <a:sy n="75" d="100"/>
        </p:scale>
        <p:origin x="-2580" y="-6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-1974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274F7E-2A86-46E1-81F3-1D7CB250E9E6}" type="datetimeFigureOut">
              <a:rPr lang="ru-RU" smtClean="0"/>
              <a:pPr/>
              <a:t>28.07.2014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ECBB6D-3102-4938-A0BE-C73099B699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86458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None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ECBB6D-3102-4938-A0BE-C73099B6994B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None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ECBB6D-3102-4938-A0BE-C73099B6994B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None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ECBB6D-3102-4938-A0BE-C73099B6994B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None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ECBB6D-3102-4938-A0BE-C73099B6994B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None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ECBB6D-3102-4938-A0BE-C73099B6994B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None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ECBB6D-3102-4938-A0BE-C73099B6994B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None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ECBB6D-3102-4938-A0BE-C73099B6994B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None/>
              <a:defRPr/>
            </a:lvl1pPr>
            <a:lvl2pPr>
              <a:buFont typeface="Arial" pitchFamily="34" charset="0"/>
              <a:buChar char="•"/>
              <a:defRPr/>
            </a:lvl2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1691680" y="6356350"/>
            <a:ext cx="1152128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87624" y="6420810"/>
            <a:ext cx="6408712" cy="3651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Андрей Майоров (</a:t>
            </a:r>
            <a:r>
              <a:rPr lang="en-US" smtClean="0"/>
              <a:t>xor@byte-force.com, twitter.com/xorets)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812360" y="6438726"/>
            <a:ext cx="899120" cy="365125"/>
          </a:xfrm>
          <a:prstGeom prst="rect">
            <a:avLst/>
          </a:prstGeom>
        </p:spPr>
        <p:txBody>
          <a:bodyPr/>
          <a:lstStyle/>
          <a:p>
            <a:fld id="{82464181-07E1-4CA6-BDAF-86CD0CF8B7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1691680" y="6356350"/>
            <a:ext cx="1152128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1187624" y="6420810"/>
            <a:ext cx="6408712" cy="3651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Андрей Майоров (</a:t>
            </a:r>
            <a:r>
              <a:rPr lang="en-US" smtClean="0"/>
              <a:t>xor@byte-force.com, twitter.com/xorets)</a:t>
            </a: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7812360" y="6438726"/>
            <a:ext cx="899120" cy="365125"/>
          </a:xfrm>
          <a:prstGeom prst="rect">
            <a:avLst/>
          </a:prstGeom>
        </p:spPr>
        <p:txBody>
          <a:bodyPr/>
          <a:lstStyle/>
          <a:p>
            <a:fld id="{82464181-07E1-4CA6-BDAF-86CD0CF8B7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1691680" y="6356350"/>
            <a:ext cx="1152128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1187624" y="6420810"/>
            <a:ext cx="6408712" cy="3651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Андрей Майоров (</a:t>
            </a:r>
            <a:r>
              <a:rPr lang="en-US" smtClean="0"/>
              <a:t>xor@byte-force.com, twitter.com/xorets)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7812360" y="6438726"/>
            <a:ext cx="899120" cy="365125"/>
          </a:xfrm>
          <a:prstGeom prst="rect">
            <a:avLst/>
          </a:prstGeom>
        </p:spPr>
        <p:txBody>
          <a:bodyPr/>
          <a:lstStyle/>
          <a:p>
            <a:fld id="{82464181-07E1-4CA6-BDAF-86CD0CF8B7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1691680" y="6356350"/>
            <a:ext cx="1152128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1187624" y="6420810"/>
            <a:ext cx="6408712" cy="3651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Андрей Майоров (</a:t>
            </a:r>
            <a:r>
              <a:rPr lang="en-US" smtClean="0"/>
              <a:t>xor@byte-force.com, twitter.com/xorets)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812360" y="6438726"/>
            <a:ext cx="899120" cy="365125"/>
          </a:xfrm>
          <a:prstGeom prst="rect">
            <a:avLst/>
          </a:prstGeom>
        </p:spPr>
        <p:txBody>
          <a:bodyPr/>
          <a:lstStyle/>
          <a:p>
            <a:fld id="{82464181-07E1-4CA6-BDAF-86CD0CF8B7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1691680" y="6356350"/>
            <a:ext cx="1152128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87624" y="6420810"/>
            <a:ext cx="6408712" cy="3651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Андрей Майоров (</a:t>
            </a:r>
            <a:r>
              <a:rPr lang="en-US" smtClean="0"/>
              <a:t>xor@byte-force.com, twitter.com/xorets)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812360" y="6438726"/>
            <a:ext cx="899120" cy="365125"/>
          </a:xfrm>
          <a:prstGeom prst="rect">
            <a:avLst/>
          </a:prstGeom>
        </p:spPr>
        <p:txBody>
          <a:bodyPr/>
          <a:lstStyle/>
          <a:p>
            <a:fld id="{82464181-07E1-4CA6-BDAF-86CD0CF8B7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1691680" y="6356350"/>
            <a:ext cx="1152128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87624" y="6420810"/>
            <a:ext cx="6408712" cy="3651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Андрей Майоров (</a:t>
            </a:r>
            <a:r>
              <a:rPr lang="en-US" smtClean="0"/>
              <a:t>xor@byte-force.com, twitter.com/xorets)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812360" y="6438726"/>
            <a:ext cx="899120" cy="365125"/>
          </a:xfrm>
          <a:prstGeom prst="rect">
            <a:avLst/>
          </a:prstGeom>
        </p:spPr>
        <p:txBody>
          <a:bodyPr/>
          <a:lstStyle/>
          <a:p>
            <a:fld id="{82464181-07E1-4CA6-BDAF-86CD0CF8B7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1691680" y="6356350"/>
            <a:ext cx="1152128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187624" y="6420810"/>
            <a:ext cx="6408712" cy="3651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Андрей Майоров (</a:t>
            </a:r>
            <a:r>
              <a:rPr lang="en-US" smtClean="0"/>
              <a:t>xor@byte-force.com, twitter.com/xorets)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812360" y="6438726"/>
            <a:ext cx="899120" cy="365125"/>
          </a:xfrm>
          <a:prstGeom prst="rect">
            <a:avLst/>
          </a:prstGeom>
        </p:spPr>
        <p:txBody>
          <a:bodyPr/>
          <a:lstStyle/>
          <a:p>
            <a:fld id="{82464181-07E1-4CA6-BDAF-86CD0CF8B7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1691680" y="6356350"/>
            <a:ext cx="1152128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187624" y="6420810"/>
            <a:ext cx="6408712" cy="3651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Андрей Майоров (</a:t>
            </a:r>
            <a:r>
              <a:rPr lang="en-US" smtClean="0"/>
              <a:t>xor@byte-force.com, twitter.com/xorets)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812360" y="6438726"/>
            <a:ext cx="899120" cy="365125"/>
          </a:xfrm>
          <a:prstGeom prst="rect">
            <a:avLst/>
          </a:prstGeom>
        </p:spPr>
        <p:txBody>
          <a:bodyPr/>
          <a:lstStyle/>
          <a:p>
            <a:fld id="{82464181-07E1-4CA6-BDAF-86CD0CF8B7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pic>
        <p:nvPicPr>
          <p:cNvPr id="7" name="Рисунок 6" descr="add-logo-big.png"/>
          <p:cNvPicPr>
            <a:picLocks noChangeAspect="1"/>
          </p:cNvPicPr>
          <p:nvPr/>
        </p:nvPicPr>
        <p:blipFill>
          <a:blip r:embed="rId13" cstate="print"/>
          <a:srcRect r="70596"/>
          <a:stretch>
            <a:fillRect/>
          </a:stretch>
        </p:blipFill>
        <p:spPr>
          <a:xfrm>
            <a:off x="8776172" y="61216"/>
            <a:ext cx="332332" cy="302426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mailto:xor@byte-force.com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hyperlink" Target="http://twitter.com/xoret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607047"/>
            <a:ext cx="7772400" cy="1470025"/>
          </a:xfrm>
        </p:spPr>
        <p:txBody>
          <a:bodyPr>
            <a:normAutofit/>
          </a:bodyPr>
          <a:lstStyle/>
          <a:p>
            <a:r>
              <a:rPr lang="ru-RU" b="1" dirty="0" smtClean="0"/>
              <a:t>Название доклада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4747592"/>
            <a:ext cx="6400800" cy="1201688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Иван Иванов</a:t>
            </a:r>
          </a:p>
          <a:p>
            <a:r>
              <a:rPr lang="ru-RU" dirty="0" smtClean="0"/>
              <a:t>Иванов-софт</a:t>
            </a:r>
            <a:endParaRPr lang="en-US" dirty="0" smtClean="0"/>
          </a:p>
          <a:p>
            <a:r>
              <a:rPr lang="en-US" dirty="0" smtClean="0"/>
              <a:t>twitter.com/</a:t>
            </a:r>
            <a:r>
              <a:rPr lang="en-US" dirty="0" err="1" smtClean="0"/>
              <a:t>ivanivanov</a:t>
            </a:r>
            <a:endParaRPr lang="ru-RU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25" y="692696"/>
            <a:ext cx="4095750" cy="169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Слайд с фото</a:t>
            </a:r>
            <a:endParaRPr lang="ru-RU" dirty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 b="13918"/>
          <a:stretch>
            <a:fillRect/>
          </a:stretch>
        </p:blipFill>
        <p:spPr bwMode="auto">
          <a:xfrm>
            <a:off x="0" y="1600200"/>
            <a:ext cx="91440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0"/>
            <a:ext cx="1747044" cy="7229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47600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188640"/>
            <a:ext cx="1428750" cy="514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Content Placeholder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"/>
            <a:ext cx="9143999" cy="6885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itle 1"/>
          <p:cNvSpPr txBox="1">
            <a:spLocks/>
          </p:cNvSpPr>
          <p:nvPr/>
        </p:nvSpPr>
        <p:spPr>
          <a:xfrm>
            <a:off x="0" y="274638"/>
            <a:ext cx="9144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Полноэкранное фото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67950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Bullet list</a:t>
            </a:r>
            <a:endParaRPr lang="ru-RU" dirty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457200" y="1600200"/>
            <a:ext cx="8686800" cy="45259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266700" indent="-266700" algn="l">
              <a:buFont typeface="Arial" pitchFamily="34" charset="0"/>
              <a:buChar char="•"/>
            </a:pPr>
            <a:r>
              <a:rPr lang="ru-RU" sz="4000" spc="-150" dirty="0" smtClean="0">
                <a:solidFill>
                  <a:schemeClr val="accent4">
                    <a:lumMod val="75000"/>
                  </a:schemeClr>
                </a:solidFill>
              </a:rPr>
              <a:t>Пункты можно выделять цветами.</a:t>
            </a:r>
          </a:p>
          <a:p>
            <a:pPr marL="266700" indent="-266700" algn="l">
              <a:buFont typeface="Arial" pitchFamily="34" charset="0"/>
              <a:buChar char="•"/>
            </a:pPr>
            <a:r>
              <a:rPr lang="ru-RU" sz="4000" dirty="0" smtClean="0">
                <a:solidFill>
                  <a:schemeClr val="accent5">
                    <a:lumMod val="50000"/>
                  </a:schemeClr>
                </a:solidFill>
              </a:rPr>
              <a:t>Так получается веселее</a:t>
            </a:r>
            <a:endParaRPr lang="ru-RU" sz="4000" dirty="0" smtClean="0"/>
          </a:p>
          <a:p>
            <a:pPr marL="266700" indent="-266700" algn="l">
              <a:buFont typeface="Arial" pitchFamily="34" charset="0"/>
              <a:buChar char="•"/>
            </a:pPr>
            <a:r>
              <a:rPr lang="ru-RU" sz="4000" dirty="0" smtClean="0">
                <a:solidFill>
                  <a:schemeClr val="accent3">
                    <a:lumMod val="75000"/>
                  </a:schemeClr>
                </a:solidFill>
              </a:rPr>
              <a:t>и лучше различается визуально</a:t>
            </a:r>
          </a:p>
          <a:p>
            <a:pPr marL="266700" indent="-266700" algn="l">
              <a:buFont typeface="Arial" pitchFamily="34" charset="0"/>
              <a:buChar char="•"/>
            </a:pPr>
            <a:r>
              <a:rPr lang="ru-RU" sz="4000" dirty="0" smtClean="0">
                <a:solidFill>
                  <a:schemeClr val="accent6">
                    <a:lumMod val="75000"/>
                  </a:schemeClr>
                </a:solidFill>
              </a:rPr>
              <a:t>(не увлекайтесь количеством)</a:t>
            </a: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0"/>
            <a:ext cx="1747044" cy="7229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05466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Сравнение</a:t>
            </a:r>
            <a:endParaRPr lang="ru-RU" dirty="0"/>
          </a:p>
        </p:txBody>
      </p:sp>
      <p:sp>
        <p:nvSpPr>
          <p:cNvPr id="8" name="Content Placeholder 7"/>
          <p:cNvSpPr txBox="1">
            <a:spLocks/>
          </p:cNvSpPr>
          <p:nvPr/>
        </p:nvSpPr>
        <p:spPr>
          <a:xfrm>
            <a:off x="457200" y="1628801"/>
            <a:ext cx="3610744" cy="42484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ru-RU" sz="4000" b="1" smtClean="0">
                <a:solidFill>
                  <a:schemeClr val="accent5">
                    <a:lumMod val="50000"/>
                  </a:schemeClr>
                </a:solidFill>
              </a:rPr>
              <a:t>Слева</a:t>
            </a:r>
            <a:endParaRPr lang="ru-RU" sz="40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9" name="Content Placeholder 8"/>
          <p:cNvSpPr txBox="1">
            <a:spLocks/>
          </p:cNvSpPr>
          <p:nvPr/>
        </p:nvSpPr>
        <p:spPr>
          <a:xfrm>
            <a:off x="5148064" y="1628801"/>
            <a:ext cx="3538736" cy="4248472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itchFamily="34" charset="0"/>
              <a:buNone/>
            </a:pPr>
            <a:r>
              <a:rPr lang="ru-RU" sz="4000" b="1" smtClean="0">
                <a:solidFill>
                  <a:schemeClr val="accent6">
                    <a:lumMod val="75000"/>
                  </a:schemeClr>
                </a:solidFill>
              </a:rPr>
              <a:t>Справа</a:t>
            </a:r>
            <a:endParaRPr lang="ru-RU" sz="4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cxnSp>
        <p:nvCxnSpPr>
          <p:cNvPr id="10" name="Straight Connector 10"/>
          <p:cNvCxnSpPr/>
          <p:nvPr/>
        </p:nvCxnSpPr>
        <p:spPr>
          <a:xfrm rot="5400000">
            <a:off x="2557872" y="3825044"/>
            <a:ext cx="4104456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0"/>
            <a:ext cx="1747044" cy="7229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50250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>
          <a:xfrm>
            <a:off x="0" y="274638"/>
            <a:ext cx="9144000" cy="61785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Одна </a:t>
            </a:r>
            <a:r>
              <a:rPr lang="ru-RU" smtClean="0">
                <a:solidFill>
                  <a:schemeClr val="accent4">
                    <a:lumMod val="75000"/>
                  </a:schemeClr>
                </a:solidFill>
              </a:rPr>
              <a:t>крупная</a:t>
            </a:r>
            <a:r>
              <a:rPr lang="ru-RU" smtClean="0"/>
              <a:t> мысль</a:t>
            </a:r>
            <a:endParaRPr lang="ru-RU" dirty="0"/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0"/>
            <a:ext cx="1747044" cy="7229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33247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Спасибо за внимание</a:t>
            </a:r>
            <a:endParaRPr lang="ru-RU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3600" smtClean="0"/>
              <a:t>Иван Иванов</a:t>
            </a:r>
          </a:p>
          <a:p>
            <a:r>
              <a:rPr lang="ru-RU" sz="3600" smtClean="0"/>
              <a:t>Иванов-Софт</a:t>
            </a:r>
            <a:endParaRPr lang="en-US" sz="3600" smtClean="0"/>
          </a:p>
          <a:p>
            <a:r>
              <a:rPr lang="en-US" sz="3600" smtClean="0">
                <a:hlinkClick r:id="rId3"/>
              </a:rPr>
              <a:t>ivan@ivanovsoft.com</a:t>
            </a:r>
            <a:endParaRPr lang="en-US" sz="3600" smtClean="0"/>
          </a:p>
          <a:p>
            <a:r>
              <a:rPr lang="en-US" sz="3600" smtClean="0">
                <a:hlinkClick r:id="rId4"/>
              </a:rPr>
              <a:t>twitter.com/ivanivanov</a:t>
            </a:r>
            <a:endParaRPr lang="en-US" sz="3600" smtClean="0"/>
          </a:p>
          <a:p>
            <a:endParaRPr lang="en-US" dirty="0" smtClean="0"/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0"/>
            <a:ext cx="1747044" cy="7229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8802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on_templat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</TotalTime>
  <Words>51</Words>
  <Application>Microsoft Office PowerPoint</Application>
  <PresentationFormat>Экран (4:3)</PresentationFormat>
  <Paragraphs>27</Paragraphs>
  <Slides>7</Slides>
  <Notes>7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presentation_template</vt:lpstr>
      <vt:lpstr>Название доклада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Название доклада</dc:title>
  <dc:creator>User</dc:creator>
  <cp:lastModifiedBy>User</cp:lastModifiedBy>
  <cp:revision>2</cp:revision>
  <dcterms:created xsi:type="dcterms:W3CDTF">2014-07-28T06:31:43Z</dcterms:created>
  <dcterms:modified xsi:type="dcterms:W3CDTF">2014-07-28T06:56:22Z</dcterms:modified>
</cp:coreProperties>
</file>