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sldIdLst>
    <p:sldId id="256" r:id="rId2"/>
    <p:sldId id="308" r:id="rId3"/>
    <p:sldId id="309" r:id="rId4"/>
    <p:sldId id="310" r:id="rId5"/>
    <p:sldId id="311" r:id="rId6"/>
    <p:sldId id="312" r:id="rId7"/>
    <p:sldId id="31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7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70" autoAdjust="0"/>
    <p:restoredTop sz="87743" autoAdjust="0"/>
  </p:normalViewPr>
  <p:slideViewPr>
    <p:cSldViewPr>
      <p:cViewPr>
        <p:scale>
          <a:sx n="75" d="100"/>
          <a:sy n="75" d="100"/>
        </p:scale>
        <p:origin x="-2568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274F7E-2A86-46E1-81F3-1D7CB250E9E6}" type="datetimeFigureOut">
              <a:rPr lang="ru-RU" smtClean="0"/>
              <a:pPr/>
              <a:t>06.08.2012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CBB6D-3102-4938-A0BE-C73099B699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645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None/>
              <a:defRPr/>
            </a:lvl1pPr>
            <a:lvl2pPr>
              <a:buFont typeface="Arial" pitchFamily="34" charset="0"/>
              <a:buChar char="•"/>
              <a:defRPr/>
            </a:lvl2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7" name="Рисунок 6" descr="add-logo-big.png"/>
          <p:cNvPicPr>
            <a:picLocks noChangeAspect="1"/>
          </p:cNvPicPr>
          <p:nvPr/>
        </p:nvPicPr>
        <p:blipFill>
          <a:blip r:embed="rId13" cstate="print"/>
          <a:srcRect r="70596"/>
          <a:stretch>
            <a:fillRect/>
          </a:stretch>
        </p:blipFill>
        <p:spPr>
          <a:xfrm>
            <a:off x="8776172" y="61216"/>
            <a:ext cx="332332" cy="30242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xor@byte-force.co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://twitter.com/xoret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7047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 smtClean="0"/>
              <a:t>Название доклада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747592"/>
            <a:ext cx="6400800" cy="120168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Иван Иванов</a:t>
            </a:r>
          </a:p>
          <a:p>
            <a:r>
              <a:rPr lang="ru-RU" dirty="0" smtClean="0"/>
              <a:t>Иванов-софт</a:t>
            </a:r>
            <a:endParaRPr lang="en-US" dirty="0" smtClean="0"/>
          </a:p>
          <a:p>
            <a:r>
              <a:rPr lang="en-US" dirty="0" smtClean="0"/>
              <a:t>twitter.com/</a:t>
            </a:r>
            <a:r>
              <a:rPr lang="en-US" dirty="0" err="1" smtClean="0"/>
              <a:t>ivanivanov</a:t>
            </a:r>
            <a:endParaRPr lang="ru-RU" dirty="0"/>
          </a:p>
        </p:txBody>
      </p:sp>
      <p:pic>
        <p:nvPicPr>
          <p:cNvPr id="4" name="Picture 2" descr="http://it-conf.ru/spmconf2/images/SPMConf_Belaru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009" y="692696"/>
            <a:ext cx="4249983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Слайд с фото</a:t>
            </a:r>
            <a:endParaRPr lang="ru-R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b="13918"/>
          <a:stretch>
            <a:fillRect/>
          </a:stretch>
        </p:blipFill>
        <p:spPr bwMode="auto">
          <a:xfrm>
            <a:off x="0" y="1600200"/>
            <a:ext cx="9144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it-conf.ru/spmconf2/images/SPMConf_Belaru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189" y="20342"/>
            <a:ext cx="1542078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760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88640"/>
            <a:ext cx="1428750" cy="51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Content Placeholder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3999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0" y="27463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Полноэкранное фото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795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Bullet list</a:t>
            </a:r>
            <a:endParaRPr lang="ru-RU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600200"/>
            <a:ext cx="86868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indent="-266700" algn="l">
              <a:buFont typeface="Arial" pitchFamily="34" charset="0"/>
              <a:buChar char="•"/>
            </a:pPr>
            <a:r>
              <a:rPr lang="ru-RU" sz="4000" spc="-150" dirty="0" smtClean="0">
                <a:solidFill>
                  <a:schemeClr val="accent4">
                    <a:lumMod val="75000"/>
                  </a:schemeClr>
                </a:solidFill>
              </a:rPr>
              <a:t>Пункты можно выделять цветами.</a:t>
            </a:r>
          </a:p>
          <a:p>
            <a:pPr marL="266700" indent="-266700" algn="l">
              <a:buFont typeface="Arial" pitchFamily="34" charset="0"/>
              <a:buChar char="•"/>
            </a:pPr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Так получается веселее</a:t>
            </a:r>
            <a:endParaRPr lang="ru-RU" sz="4000" dirty="0" smtClean="0"/>
          </a:p>
          <a:p>
            <a:pPr marL="266700" indent="-266700" algn="l">
              <a:buFont typeface="Arial" pitchFamily="34" charset="0"/>
              <a:buChar char="•"/>
            </a:pPr>
            <a:r>
              <a:rPr lang="ru-RU" sz="4000" dirty="0" smtClean="0">
                <a:solidFill>
                  <a:schemeClr val="accent3">
                    <a:lumMod val="75000"/>
                  </a:schemeClr>
                </a:solidFill>
              </a:rPr>
              <a:t>и лучше различается визуально</a:t>
            </a:r>
          </a:p>
          <a:p>
            <a:pPr marL="266700" indent="-266700" algn="l">
              <a:buFont typeface="Arial" pitchFamily="34" charset="0"/>
              <a:buChar char="•"/>
            </a:pPr>
            <a:r>
              <a:rPr lang="ru-RU" sz="4000" dirty="0" smtClean="0">
                <a:solidFill>
                  <a:schemeClr val="accent6">
                    <a:lumMod val="75000"/>
                  </a:schemeClr>
                </a:solidFill>
              </a:rPr>
              <a:t>(не увлекайтесь количеством)</a:t>
            </a:r>
          </a:p>
        </p:txBody>
      </p:sp>
      <p:pic>
        <p:nvPicPr>
          <p:cNvPr id="7" name="Picture 2" descr="http://it-conf.ru/spmconf2/images/SPMConf_Belaru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189" y="20342"/>
            <a:ext cx="1542078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546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Сравнение</a:t>
            </a:r>
            <a:endParaRPr lang="ru-RU" dirty="0"/>
          </a:p>
        </p:txBody>
      </p:sp>
      <p:sp>
        <p:nvSpPr>
          <p:cNvPr id="8" name="Content Placeholder 7"/>
          <p:cNvSpPr txBox="1">
            <a:spLocks/>
          </p:cNvSpPr>
          <p:nvPr/>
        </p:nvSpPr>
        <p:spPr>
          <a:xfrm>
            <a:off x="457200" y="1628801"/>
            <a:ext cx="3610744" cy="42484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</a:rPr>
              <a:t>Слева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Content Placeholder 8"/>
          <p:cNvSpPr txBox="1">
            <a:spLocks/>
          </p:cNvSpPr>
          <p:nvPr/>
        </p:nvSpPr>
        <p:spPr>
          <a:xfrm>
            <a:off x="5148064" y="1628801"/>
            <a:ext cx="3538736" cy="424847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ru-RU" sz="4000" b="1" smtClean="0">
                <a:solidFill>
                  <a:schemeClr val="accent6">
                    <a:lumMod val="75000"/>
                  </a:schemeClr>
                </a:solidFill>
              </a:rPr>
              <a:t>Справа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0" name="Straight Connector 10"/>
          <p:cNvCxnSpPr/>
          <p:nvPr/>
        </p:nvCxnSpPr>
        <p:spPr>
          <a:xfrm rot="5400000">
            <a:off x="2557872" y="3825044"/>
            <a:ext cx="410445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http://it-conf.ru/spmconf2/images/SPMConf_Belaru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189" y="20342"/>
            <a:ext cx="1542078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25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0" y="274638"/>
            <a:ext cx="9144000" cy="61785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Одна </a:t>
            </a:r>
            <a:r>
              <a:rPr lang="ru-RU" smtClean="0">
                <a:solidFill>
                  <a:schemeClr val="accent4">
                    <a:lumMod val="75000"/>
                  </a:schemeClr>
                </a:solidFill>
              </a:rPr>
              <a:t>крупная</a:t>
            </a:r>
            <a:r>
              <a:rPr lang="ru-RU" smtClean="0"/>
              <a:t> мысль</a:t>
            </a:r>
            <a:endParaRPr lang="ru-RU" dirty="0"/>
          </a:p>
        </p:txBody>
      </p:sp>
      <p:pic>
        <p:nvPicPr>
          <p:cNvPr id="4" name="Picture 2" descr="http://it-conf.ru/spmconf2/images/SPMConf_Belaru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189" y="20342"/>
            <a:ext cx="1542078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324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Спасибо за внимание</a:t>
            </a:r>
            <a:endParaRPr lang="ru-RU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600" smtClean="0"/>
              <a:t>Иван Иванов</a:t>
            </a:r>
          </a:p>
          <a:p>
            <a:r>
              <a:rPr lang="ru-RU" sz="3600" smtClean="0"/>
              <a:t>Иванов-Софт</a:t>
            </a:r>
            <a:endParaRPr lang="en-US" sz="3600" smtClean="0"/>
          </a:p>
          <a:p>
            <a:r>
              <a:rPr lang="en-US" sz="3600" smtClean="0">
                <a:hlinkClick r:id="rId3"/>
              </a:rPr>
              <a:t>ivan@ivanovsoft.com</a:t>
            </a:r>
            <a:endParaRPr lang="en-US" sz="3600" smtClean="0"/>
          </a:p>
          <a:p>
            <a:r>
              <a:rPr lang="en-US" sz="3600" smtClean="0">
                <a:hlinkClick r:id="rId4"/>
              </a:rPr>
              <a:t>twitter.com/ivanivanov</a:t>
            </a:r>
            <a:endParaRPr lang="en-US" sz="3600" smtClean="0"/>
          </a:p>
          <a:p>
            <a:endParaRPr lang="en-US" dirty="0" smtClean="0"/>
          </a:p>
        </p:txBody>
      </p:sp>
      <p:pic>
        <p:nvPicPr>
          <p:cNvPr id="6" name="Picture 2" descr="http://it-conf.ru/spmconf2/images/SPMConf_Belaru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189" y="20342"/>
            <a:ext cx="1542078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0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_templat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51</Words>
  <Application>Microsoft Office PowerPoint</Application>
  <PresentationFormat>Экран (4:3)</PresentationFormat>
  <Paragraphs>27</Paragraphs>
  <Slides>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presentation_template</vt:lpstr>
      <vt:lpstr>Название доклада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доклада</dc:title>
  <dc:creator>User</dc:creator>
  <cp:lastModifiedBy>User</cp:lastModifiedBy>
  <cp:revision>1</cp:revision>
  <dcterms:created xsi:type="dcterms:W3CDTF">2012-08-06T01:36:08Z</dcterms:created>
  <dcterms:modified xsi:type="dcterms:W3CDTF">2012-08-06T01:39:06Z</dcterms:modified>
</cp:coreProperties>
</file>