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308" r:id="rId3"/>
    <p:sldId id="310" r:id="rId4"/>
    <p:sldId id="312" r:id="rId5"/>
    <p:sldId id="317" r:id="rId6"/>
    <p:sldId id="324" r:id="rId7"/>
    <p:sldId id="319" r:id="rId8"/>
    <p:sldId id="318" r:id="rId9"/>
    <p:sldId id="320" r:id="rId10"/>
    <p:sldId id="321" r:id="rId11"/>
    <p:sldId id="314" r:id="rId12"/>
    <p:sldId id="323" r:id="rId13"/>
    <p:sldId id="325" r:id="rId14"/>
    <p:sldId id="327" r:id="rId15"/>
    <p:sldId id="326" r:id="rId16"/>
    <p:sldId id="330" r:id="rId17"/>
    <p:sldId id="332" r:id="rId18"/>
    <p:sldId id="33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0BB5"/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87743" autoAdjust="0"/>
  </p:normalViewPr>
  <p:slideViewPr>
    <p:cSldViewPr>
      <p:cViewPr varScale="1">
        <p:scale>
          <a:sx n="95" d="100"/>
          <a:sy n="95" d="100"/>
        </p:scale>
        <p:origin x="-4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A418A4-57B6-49C2-B44A-89EE5B3E1460}" type="doc">
      <dgm:prSet loTypeId="urn:microsoft.com/office/officeart/2005/8/layout/chevron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4F46E94-4145-41F4-8BD1-14F0F9DA8098}">
      <dgm:prSet custT="1"/>
      <dgm:spPr>
        <a:xfrm rot="5400000">
          <a:off x="3648455" y="-2836620"/>
          <a:ext cx="752865" cy="6428220"/>
        </a:xfrm>
        <a:prstGeom prst="round2SameRect">
          <a:avLst/>
        </a:prstGeom>
      </dgm:spPr>
      <dgm:t>
        <a:bodyPr/>
        <a:lstStyle/>
        <a:p>
          <a:r>
            <a:rPr lang="ru-RU" sz="2400" dirty="0" smtClean="0">
              <a:latin typeface="Calibri" panose="020F0502020204030204" pitchFamily="34" charset="0"/>
              <a:ea typeface="ＭＳ Ｐゴシック"/>
              <a:cs typeface="Arial Unicode MS"/>
            </a:rPr>
            <a:t>Цель: кого и для чего мы учим</a:t>
          </a:r>
          <a:endParaRPr lang="en-US" sz="2400" dirty="0" smtClean="0">
            <a:latin typeface="Calibri" panose="020F0502020204030204" pitchFamily="34" charset="0"/>
            <a:ea typeface="ＭＳ Ｐゴシック"/>
            <a:cs typeface="Arial Unicode MS"/>
          </a:endParaRPr>
        </a:p>
      </dgm:t>
    </dgm:pt>
    <dgm:pt modelId="{CE937521-C7E6-4D37-964B-56DC6A4D8C73}" type="parTrans" cxnId="{46B2FE69-AD6F-4594-A85E-A30094487FB2}">
      <dgm:prSet/>
      <dgm:spPr/>
      <dgm:t>
        <a:bodyPr/>
        <a:lstStyle/>
        <a:p>
          <a:endParaRPr lang="en-US"/>
        </a:p>
      </dgm:t>
    </dgm:pt>
    <dgm:pt modelId="{62344B14-DDD4-497D-9018-595DF199177B}" type="sibTrans" cxnId="{46B2FE69-AD6F-4594-A85E-A30094487FB2}">
      <dgm:prSet/>
      <dgm:spPr/>
      <dgm:t>
        <a:bodyPr/>
        <a:lstStyle/>
        <a:p>
          <a:endParaRPr lang="en-US"/>
        </a:p>
      </dgm:t>
    </dgm:pt>
    <dgm:pt modelId="{BAA42FA4-9724-495E-A1CA-BD8BD2544254}">
      <dgm:prSet/>
      <dgm:spPr>
        <a:xfrm rot="5400000">
          <a:off x="-173738" y="174795"/>
          <a:ext cx="1158255" cy="810778"/>
        </a:xfrm>
        <a:prstGeom prst="chevron">
          <a:avLst/>
        </a:prstGeom>
      </dgm:spPr>
      <dgm:t>
        <a:bodyPr/>
        <a:lstStyle/>
        <a:p>
          <a:r>
            <a:rPr lang="en-US" smtClean="0">
              <a:latin typeface="Myriad Pro"/>
              <a:ea typeface="ＭＳ Ｐゴシック"/>
              <a:cs typeface="Arial Unicode MS"/>
            </a:rPr>
            <a:t>R</a:t>
          </a:r>
          <a:endParaRPr lang="en-US" dirty="0" smtClean="0">
            <a:latin typeface="Myriad Pro"/>
            <a:ea typeface="ＭＳ Ｐゴシック"/>
            <a:cs typeface="Arial Unicode MS"/>
          </a:endParaRPr>
        </a:p>
      </dgm:t>
    </dgm:pt>
    <dgm:pt modelId="{DBEC6D9A-C525-448E-9E2C-C39C32B16A5D}" type="parTrans" cxnId="{2854D37F-6AA9-4F09-A32E-1BEC8EE93948}">
      <dgm:prSet/>
      <dgm:spPr/>
      <dgm:t>
        <a:bodyPr/>
        <a:lstStyle/>
        <a:p>
          <a:endParaRPr lang="en-US"/>
        </a:p>
      </dgm:t>
    </dgm:pt>
    <dgm:pt modelId="{9896C719-C543-4488-8806-818757D3345A}" type="sibTrans" cxnId="{2854D37F-6AA9-4F09-A32E-1BEC8EE93948}">
      <dgm:prSet/>
      <dgm:spPr/>
      <dgm:t>
        <a:bodyPr/>
        <a:lstStyle/>
        <a:p>
          <a:endParaRPr lang="en-US"/>
        </a:p>
      </dgm:t>
    </dgm:pt>
    <dgm:pt modelId="{B8DBA82E-B2F2-4151-BBD2-5043EEC4AB28}">
      <dgm:prSet/>
      <dgm:spPr>
        <a:xfrm rot="5400000">
          <a:off x="-173738" y="1185005"/>
          <a:ext cx="1158255" cy="810778"/>
        </a:xfrm>
        <a:prstGeom prst="chevron">
          <a:avLst/>
        </a:prstGeom>
      </dgm:spPr>
      <dgm:t>
        <a:bodyPr/>
        <a:lstStyle/>
        <a:p>
          <a:r>
            <a:rPr lang="en-US" smtClean="0">
              <a:latin typeface="Myriad Pro"/>
              <a:ea typeface="ＭＳ Ｐゴシック"/>
              <a:cs typeface="Arial Unicode MS"/>
            </a:rPr>
            <a:t>O</a:t>
          </a:r>
          <a:endParaRPr lang="ru-RU" dirty="0" smtClean="0">
            <a:latin typeface="Myriad Pro"/>
            <a:ea typeface="ＭＳ Ｐゴシック"/>
            <a:cs typeface="Arial Unicode MS"/>
          </a:endParaRPr>
        </a:p>
      </dgm:t>
    </dgm:pt>
    <dgm:pt modelId="{B33F52D3-9E38-42BC-8C0C-9EE1BA86DBA5}" type="parTrans" cxnId="{F13EAE73-11CB-453F-A5F9-B50C3EBCF9E4}">
      <dgm:prSet/>
      <dgm:spPr/>
      <dgm:t>
        <a:bodyPr/>
        <a:lstStyle/>
        <a:p>
          <a:endParaRPr lang="en-US"/>
        </a:p>
      </dgm:t>
    </dgm:pt>
    <dgm:pt modelId="{8A6F63C3-B94F-4816-84A3-F2DEF2C8FAAE}" type="sibTrans" cxnId="{F13EAE73-11CB-453F-A5F9-B50C3EBCF9E4}">
      <dgm:prSet/>
      <dgm:spPr/>
      <dgm:t>
        <a:bodyPr/>
        <a:lstStyle/>
        <a:p>
          <a:endParaRPr lang="en-US"/>
        </a:p>
      </dgm:t>
    </dgm:pt>
    <dgm:pt modelId="{098786AF-5F66-47BB-82FF-B8AA07C6ADC4}">
      <dgm:prSet/>
      <dgm:spPr>
        <a:xfrm rot="5400000">
          <a:off x="-173738" y="2195216"/>
          <a:ext cx="1158255" cy="810778"/>
        </a:xfrm>
        <a:prstGeom prst="chevron">
          <a:avLst/>
        </a:prstGeom>
      </dgm:spPr>
      <dgm:t>
        <a:bodyPr/>
        <a:lstStyle/>
        <a:p>
          <a:r>
            <a:rPr lang="en-US" smtClean="0">
              <a:latin typeface="Myriad Pro"/>
              <a:ea typeface="ＭＳ Ｐゴシック"/>
              <a:cs typeface="Arial Unicode MS"/>
            </a:rPr>
            <a:t>I</a:t>
          </a:r>
          <a:endParaRPr lang="ru-RU" dirty="0" smtClean="0">
            <a:latin typeface="Myriad Pro"/>
            <a:ea typeface="ＭＳ Ｐゴシック"/>
            <a:cs typeface="Arial Unicode MS"/>
          </a:endParaRPr>
        </a:p>
      </dgm:t>
    </dgm:pt>
    <dgm:pt modelId="{FA8F54BD-9935-4A57-8299-95EF234D3B4A}" type="parTrans" cxnId="{EE6D0103-2089-4397-A527-38D613AEA828}">
      <dgm:prSet/>
      <dgm:spPr/>
      <dgm:t>
        <a:bodyPr/>
        <a:lstStyle/>
        <a:p>
          <a:endParaRPr lang="en-US"/>
        </a:p>
      </dgm:t>
    </dgm:pt>
    <dgm:pt modelId="{D60D7216-F200-4E4A-B9AD-AD18C2550FE1}" type="sibTrans" cxnId="{EE6D0103-2089-4397-A527-38D613AEA828}">
      <dgm:prSet/>
      <dgm:spPr/>
      <dgm:t>
        <a:bodyPr/>
        <a:lstStyle/>
        <a:p>
          <a:endParaRPr lang="en-US"/>
        </a:p>
      </dgm:t>
    </dgm:pt>
    <dgm:pt modelId="{9FF640D5-F447-46EA-BFA1-68DF6FF27FA6}">
      <dgm:prSet/>
      <dgm:spPr>
        <a:xfrm rot="5400000">
          <a:off x="-173738" y="3205427"/>
          <a:ext cx="1158255" cy="810778"/>
        </a:xfrm>
        <a:prstGeom prst="chevron">
          <a:avLst/>
        </a:prstGeom>
      </dgm:spPr>
      <dgm:t>
        <a:bodyPr/>
        <a:lstStyle/>
        <a:p>
          <a:r>
            <a:rPr lang="en-US" smtClean="0">
              <a:latin typeface="Myriad Pro"/>
              <a:ea typeface="ＭＳ Ｐゴシック"/>
              <a:cs typeface="Arial Unicode MS"/>
            </a:rPr>
            <a:t>+</a:t>
          </a:r>
          <a:endParaRPr lang="ru-RU" dirty="0" smtClean="0">
            <a:latin typeface="Myriad Pro"/>
            <a:ea typeface="ＭＳ Ｐゴシック"/>
            <a:cs typeface="Arial Unicode MS"/>
          </a:endParaRPr>
        </a:p>
      </dgm:t>
    </dgm:pt>
    <dgm:pt modelId="{1444C941-D895-47C1-982F-03FEA5ACCA71}" type="parTrans" cxnId="{BF6FA22E-DCD3-4700-8FEF-8DFCE0A5BF06}">
      <dgm:prSet/>
      <dgm:spPr/>
      <dgm:t>
        <a:bodyPr/>
        <a:lstStyle/>
        <a:p>
          <a:endParaRPr lang="en-US"/>
        </a:p>
      </dgm:t>
    </dgm:pt>
    <dgm:pt modelId="{77F17A62-F63D-4C15-A235-8B8385B5DE9D}" type="sibTrans" cxnId="{BF6FA22E-DCD3-4700-8FEF-8DFCE0A5BF06}">
      <dgm:prSet/>
      <dgm:spPr/>
      <dgm:t>
        <a:bodyPr/>
        <a:lstStyle/>
        <a:p>
          <a:endParaRPr lang="en-US"/>
        </a:p>
      </dgm:t>
    </dgm:pt>
    <dgm:pt modelId="{86CF18A1-3199-4E06-B987-E5D9FBC987EC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800" smtClean="0">
              <a:latin typeface="Myriad Pro"/>
              <a:ea typeface="ＭＳ Ｐゴシック"/>
              <a:cs typeface="Arial Unicode MS"/>
            </a:rPr>
            <a:t>+</a:t>
          </a:r>
          <a:endParaRPr lang="ru-RU" sz="2800" dirty="0" smtClean="0">
            <a:latin typeface="Myriad Pro"/>
            <a:ea typeface="ＭＳ Ｐゴシック"/>
            <a:cs typeface="Arial Unicode MS"/>
          </a:endParaRPr>
        </a:p>
      </dgm:t>
    </dgm:pt>
    <dgm:pt modelId="{F007135A-9CFE-4BE4-9FB9-75F7FBA23722}" type="parTrans" cxnId="{22A17EC3-841F-41EB-8CE7-AD359D7EECB3}">
      <dgm:prSet/>
      <dgm:spPr/>
      <dgm:t>
        <a:bodyPr/>
        <a:lstStyle/>
        <a:p>
          <a:endParaRPr lang="en-US"/>
        </a:p>
      </dgm:t>
    </dgm:pt>
    <dgm:pt modelId="{51E9FF2F-5859-4DCB-94E5-11B9843FE6B4}" type="sibTrans" cxnId="{22A17EC3-841F-41EB-8CE7-AD359D7EECB3}">
      <dgm:prSet/>
      <dgm:spPr/>
      <dgm:t>
        <a:bodyPr/>
        <a:lstStyle/>
        <a:p>
          <a:endParaRPr lang="en-US"/>
        </a:p>
      </dgm:t>
    </dgm:pt>
    <dgm:pt modelId="{6AD4DD66-1DC6-4C7D-BCE1-24CEC4F752FB}">
      <dgm:prSet custT="1"/>
      <dgm:spPr>
        <a:xfrm rot="5400000">
          <a:off x="3648455" y="-1826409"/>
          <a:ext cx="752865" cy="6428220"/>
        </a:xfrm>
        <a:prstGeom prst="round2SameRect">
          <a:avLst/>
        </a:prstGeom>
      </dgm:spPr>
      <dgm:t>
        <a:bodyPr/>
        <a:lstStyle/>
        <a:p>
          <a:r>
            <a:rPr lang="ru-RU" sz="2400" dirty="0" smtClean="0">
              <a:latin typeface="Calibri" panose="020F0502020204030204" pitchFamily="34" charset="0"/>
              <a:ea typeface="ＭＳ Ｐゴシック"/>
              <a:cs typeface="Arial Unicode MS"/>
            </a:rPr>
            <a:t>Учить или учиться? Разделение </a:t>
          </a:r>
          <a:r>
            <a:rPr lang="ru-RU" sz="2400" dirty="0" smtClean="0">
              <a:latin typeface="Calibri" panose="020F0502020204030204" pitchFamily="34" charset="0"/>
              <a:ea typeface="ＭＳ Ｐゴシック"/>
              <a:cs typeface="Arial Unicode MS"/>
            </a:rPr>
            <a:t>ролей</a:t>
          </a:r>
          <a:endParaRPr lang="ru-RU" sz="2400" dirty="0" smtClean="0">
            <a:latin typeface="Calibri" panose="020F0502020204030204" pitchFamily="34" charset="0"/>
            <a:ea typeface="ＭＳ Ｐゴシック"/>
            <a:cs typeface="Arial Unicode MS"/>
          </a:endParaRPr>
        </a:p>
      </dgm:t>
    </dgm:pt>
    <dgm:pt modelId="{37E23FF6-C7EC-401C-9F7B-A13B1349D6EC}" type="sibTrans" cxnId="{E09ADFFA-47A1-45E4-BDCE-95BBE142DDB3}">
      <dgm:prSet/>
      <dgm:spPr/>
      <dgm:t>
        <a:bodyPr/>
        <a:lstStyle/>
        <a:p>
          <a:endParaRPr lang="en-US"/>
        </a:p>
      </dgm:t>
    </dgm:pt>
    <dgm:pt modelId="{8392A708-C930-4E59-91D6-D4904CE9B158}" type="parTrans" cxnId="{E09ADFFA-47A1-45E4-BDCE-95BBE142DDB3}">
      <dgm:prSet/>
      <dgm:spPr/>
      <dgm:t>
        <a:bodyPr/>
        <a:lstStyle/>
        <a:p>
          <a:endParaRPr lang="en-US"/>
        </a:p>
      </dgm:t>
    </dgm:pt>
    <dgm:pt modelId="{5B552B62-9C63-472B-A437-BEDE0F0822E6}">
      <dgm:prSet custT="1"/>
      <dgm:spPr>
        <a:xfrm rot="5400000">
          <a:off x="3648455" y="-816198"/>
          <a:ext cx="752865" cy="6428220"/>
        </a:xfrm>
        <a:prstGeom prst="round2SameRect">
          <a:avLst/>
        </a:prstGeom>
      </dgm:spPr>
      <dgm:t>
        <a:bodyPr/>
        <a:lstStyle/>
        <a:p>
          <a:r>
            <a:rPr lang="ru-RU" sz="2400" dirty="0" smtClean="0">
              <a:latin typeface="Calibri" panose="020F0502020204030204" pitchFamily="34" charset="0"/>
              <a:ea typeface="ＭＳ Ｐゴシック"/>
              <a:cs typeface="Arial Unicode MS"/>
            </a:rPr>
            <a:t>Атмосфера – основа среды обучения</a:t>
          </a:r>
        </a:p>
      </dgm:t>
    </dgm:pt>
    <dgm:pt modelId="{C8A126AD-D264-4A91-BF61-EB4F2C56ABF4}" type="sibTrans" cxnId="{F715B640-113A-4B94-ACDA-4A56431EEC0A}">
      <dgm:prSet/>
      <dgm:spPr/>
      <dgm:t>
        <a:bodyPr/>
        <a:lstStyle/>
        <a:p>
          <a:endParaRPr lang="en-US"/>
        </a:p>
      </dgm:t>
    </dgm:pt>
    <dgm:pt modelId="{FD0FE7EC-89A6-4EB9-91F9-9E268954DF6C}" type="parTrans" cxnId="{F715B640-113A-4B94-ACDA-4A56431EEC0A}">
      <dgm:prSet/>
      <dgm:spPr/>
      <dgm:t>
        <a:bodyPr/>
        <a:lstStyle/>
        <a:p>
          <a:endParaRPr lang="en-US"/>
        </a:p>
      </dgm:t>
    </dgm:pt>
    <dgm:pt modelId="{A35EE6A4-82B8-4BD5-9D4D-6F1DC7FDE9B0}">
      <dgm:prSet custT="1"/>
      <dgm:spPr>
        <a:xfrm rot="5400000">
          <a:off x="3648455" y="194011"/>
          <a:ext cx="752865" cy="6428220"/>
        </a:xfrm>
        <a:prstGeom prst="round2SameRect">
          <a:avLst/>
        </a:prstGeom>
      </dgm:spPr>
      <dgm:t>
        <a:bodyPr/>
        <a:lstStyle/>
        <a:p>
          <a:r>
            <a:rPr lang="ru-RU" sz="2400" dirty="0" smtClean="0">
              <a:latin typeface="Calibri" panose="020F0502020204030204" pitchFamily="34" charset="0"/>
              <a:ea typeface="ＭＳ Ｐゴシック"/>
              <a:cs typeface="Arial Unicode MS"/>
            </a:rPr>
            <a:t>Проверять, чтобы помогать</a:t>
          </a:r>
        </a:p>
      </dgm:t>
    </dgm:pt>
    <dgm:pt modelId="{AA967DE3-FC97-407C-BD5F-F3F78B309E3F}" type="sibTrans" cxnId="{56C52C58-75F7-474D-A2F4-CAD2A2A63D60}">
      <dgm:prSet/>
      <dgm:spPr/>
      <dgm:t>
        <a:bodyPr/>
        <a:lstStyle/>
        <a:p>
          <a:endParaRPr lang="en-US"/>
        </a:p>
      </dgm:t>
    </dgm:pt>
    <dgm:pt modelId="{DE8D51C4-087E-4547-9342-9142C2711967}" type="parTrans" cxnId="{56C52C58-75F7-474D-A2F4-CAD2A2A63D60}">
      <dgm:prSet/>
      <dgm:spPr/>
      <dgm:t>
        <a:bodyPr/>
        <a:lstStyle/>
        <a:p>
          <a:endParaRPr lang="en-US"/>
        </a:p>
      </dgm:t>
    </dgm:pt>
    <dgm:pt modelId="{60912A4E-30BE-4C3C-AC3A-72F36C992F7E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dirty="0" smtClean="0">
              <a:latin typeface="Calibri" panose="020F0502020204030204" pitchFamily="34" charset="0"/>
              <a:ea typeface="ＭＳ Ｐゴシック"/>
              <a:cs typeface="Arial Unicode MS"/>
            </a:rPr>
            <a:t>Как построить процесс обучения?</a:t>
          </a:r>
        </a:p>
      </dgm:t>
    </dgm:pt>
    <dgm:pt modelId="{1507EECB-CEF5-4D55-99C4-ABB544A67743}" type="parTrans" cxnId="{E89F4FE5-2E04-49B5-863A-2D69E022F3E2}">
      <dgm:prSet/>
      <dgm:spPr/>
      <dgm:t>
        <a:bodyPr/>
        <a:lstStyle/>
        <a:p>
          <a:endParaRPr lang="en-US"/>
        </a:p>
      </dgm:t>
    </dgm:pt>
    <dgm:pt modelId="{3FC4B0BA-4F6A-40D5-8370-08863FB01AEC}" type="sibTrans" cxnId="{E89F4FE5-2E04-49B5-863A-2D69E022F3E2}">
      <dgm:prSet/>
      <dgm:spPr/>
      <dgm:t>
        <a:bodyPr/>
        <a:lstStyle/>
        <a:p>
          <a:endParaRPr lang="en-US"/>
        </a:p>
      </dgm:t>
    </dgm:pt>
    <dgm:pt modelId="{CA921B3B-4F6B-4A45-B4FF-A0C5408AC65E}" type="pres">
      <dgm:prSet presAssocID="{C2A418A4-57B6-49C2-B44A-89EE5B3E14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A2481F-83DE-4369-B303-F5E9B2980AA1}" type="pres">
      <dgm:prSet presAssocID="{BAA42FA4-9724-495E-A1CA-BD8BD2544254}" presName="composite" presStyleCnt="0"/>
      <dgm:spPr/>
      <dgm:t>
        <a:bodyPr/>
        <a:lstStyle/>
        <a:p>
          <a:endParaRPr lang="en-US"/>
        </a:p>
      </dgm:t>
    </dgm:pt>
    <dgm:pt modelId="{C195B0F6-C4A5-428B-AF51-7AB6D2618D63}" type="pres">
      <dgm:prSet presAssocID="{BAA42FA4-9724-495E-A1CA-BD8BD254425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9C549-2819-4593-818B-D59C2F02D768}" type="pres">
      <dgm:prSet presAssocID="{BAA42FA4-9724-495E-A1CA-BD8BD2544254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C2633-53CF-49D3-849B-FF7B43BDF2E9}" type="pres">
      <dgm:prSet presAssocID="{9896C719-C543-4488-8806-818757D3345A}" presName="sp" presStyleCnt="0"/>
      <dgm:spPr/>
      <dgm:t>
        <a:bodyPr/>
        <a:lstStyle/>
        <a:p>
          <a:endParaRPr lang="en-US"/>
        </a:p>
      </dgm:t>
    </dgm:pt>
    <dgm:pt modelId="{34733EF3-DFED-4B72-ACB6-40EE6698EF45}" type="pres">
      <dgm:prSet presAssocID="{B8DBA82E-B2F2-4151-BBD2-5043EEC4AB28}" presName="composite" presStyleCnt="0"/>
      <dgm:spPr/>
      <dgm:t>
        <a:bodyPr/>
        <a:lstStyle/>
        <a:p>
          <a:endParaRPr lang="en-US"/>
        </a:p>
      </dgm:t>
    </dgm:pt>
    <dgm:pt modelId="{EC7ACEF7-0FA0-41AC-AF00-597E405E2C0E}" type="pres">
      <dgm:prSet presAssocID="{B8DBA82E-B2F2-4151-BBD2-5043EEC4AB28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6660F-7BF1-4AAF-847E-1E6C52309D81}" type="pres">
      <dgm:prSet presAssocID="{B8DBA82E-B2F2-4151-BBD2-5043EEC4AB28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36383-B887-4640-B01F-56D2EA3725D0}" type="pres">
      <dgm:prSet presAssocID="{8A6F63C3-B94F-4816-84A3-F2DEF2C8FAAE}" presName="sp" presStyleCnt="0"/>
      <dgm:spPr/>
      <dgm:t>
        <a:bodyPr/>
        <a:lstStyle/>
        <a:p>
          <a:endParaRPr lang="en-US"/>
        </a:p>
      </dgm:t>
    </dgm:pt>
    <dgm:pt modelId="{0AA66BDC-A343-41FB-B2A1-05A350BFD37D}" type="pres">
      <dgm:prSet presAssocID="{098786AF-5F66-47BB-82FF-B8AA07C6ADC4}" presName="composite" presStyleCnt="0"/>
      <dgm:spPr/>
      <dgm:t>
        <a:bodyPr/>
        <a:lstStyle/>
        <a:p>
          <a:endParaRPr lang="en-US"/>
        </a:p>
      </dgm:t>
    </dgm:pt>
    <dgm:pt modelId="{DD2152EE-A57C-4F8F-A4A6-4864D4D5F3FA}" type="pres">
      <dgm:prSet presAssocID="{098786AF-5F66-47BB-82FF-B8AA07C6ADC4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EFF79-8178-4016-BA1F-70A629650641}" type="pres">
      <dgm:prSet presAssocID="{098786AF-5F66-47BB-82FF-B8AA07C6ADC4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84014-D85E-4CF7-8626-DF167767758A}" type="pres">
      <dgm:prSet presAssocID="{D60D7216-F200-4E4A-B9AD-AD18C2550FE1}" presName="sp" presStyleCnt="0"/>
      <dgm:spPr/>
      <dgm:t>
        <a:bodyPr/>
        <a:lstStyle/>
        <a:p>
          <a:endParaRPr lang="en-US"/>
        </a:p>
      </dgm:t>
    </dgm:pt>
    <dgm:pt modelId="{79F74AF3-AF82-47DC-BD61-D5292F5F110E}" type="pres">
      <dgm:prSet presAssocID="{9FF640D5-F447-46EA-BFA1-68DF6FF27FA6}" presName="composite" presStyleCnt="0"/>
      <dgm:spPr/>
      <dgm:t>
        <a:bodyPr/>
        <a:lstStyle/>
        <a:p>
          <a:endParaRPr lang="en-US"/>
        </a:p>
      </dgm:t>
    </dgm:pt>
    <dgm:pt modelId="{E6FE0CF9-B847-4627-A94B-CFAE0DCEA172}" type="pres">
      <dgm:prSet presAssocID="{9FF640D5-F447-46EA-BFA1-68DF6FF27FA6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AA75-0D95-412F-95EA-B16B23AEF3AA}" type="pres">
      <dgm:prSet presAssocID="{9FF640D5-F447-46EA-BFA1-68DF6FF27FA6}" presName="descendantText" presStyleLbl="alignAcc1" presStyleIdx="3" presStyleCnt="5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  <dgm:pt modelId="{75088D8C-416D-4B95-8DBF-9ED0C9FD139F}" type="pres">
      <dgm:prSet presAssocID="{77F17A62-F63D-4C15-A235-8B8385B5DE9D}" presName="sp" presStyleCnt="0"/>
      <dgm:spPr/>
      <dgm:t>
        <a:bodyPr/>
        <a:lstStyle/>
        <a:p>
          <a:endParaRPr lang="en-US"/>
        </a:p>
      </dgm:t>
    </dgm:pt>
    <dgm:pt modelId="{1B2E0B3F-2D4F-414E-9647-63CE73B234F2}" type="pres">
      <dgm:prSet presAssocID="{86CF18A1-3199-4E06-B987-E5D9FBC987EC}" presName="composite" presStyleCnt="0"/>
      <dgm:spPr/>
      <dgm:t>
        <a:bodyPr/>
        <a:lstStyle/>
        <a:p>
          <a:endParaRPr lang="en-US"/>
        </a:p>
      </dgm:t>
    </dgm:pt>
    <dgm:pt modelId="{69AFB391-D8D7-4720-9544-9E1D07EBF3B5}" type="pres">
      <dgm:prSet presAssocID="{86CF18A1-3199-4E06-B987-E5D9FBC987EC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AD4390-1057-428B-99ED-F3D2F0EBF94C}" type="pres">
      <dgm:prSet presAssocID="{86CF18A1-3199-4E06-B987-E5D9FBC987EC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00C809-48A4-4994-96C2-7C11E486CC04}" type="presOf" srcId="{6AD4DD66-1DC6-4C7D-BCE1-24CEC4F752FB}" destId="{4776660F-7BF1-4AAF-847E-1E6C52309D81}" srcOrd="0" destOrd="0" presId="urn:microsoft.com/office/officeart/2005/8/layout/chevron2"/>
    <dgm:cxn modelId="{46B2FE69-AD6F-4594-A85E-A30094487FB2}" srcId="{BAA42FA4-9724-495E-A1CA-BD8BD2544254}" destId="{24F46E94-4145-41F4-8BD1-14F0F9DA8098}" srcOrd="0" destOrd="0" parTransId="{CE937521-C7E6-4D37-964B-56DC6A4D8C73}" sibTransId="{62344B14-DDD4-497D-9018-595DF199177B}"/>
    <dgm:cxn modelId="{E09ADFFA-47A1-45E4-BDCE-95BBE142DDB3}" srcId="{B8DBA82E-B2F2-4151-BBD2-5043EEC4AB28}" destId="{6AD4DD66-1DC6-4C7D-BCE1-24CEC4F752FB}" srcOrd="0" destOrd="0" parTransId="{8392A708-C930-4E59-91D6-D4904CE9B158}" sibTransId="{37E23FF6-C7EC-401C-9F7B-A13B1349D6EC}"/>
    <dgm:cxn modelId="{5E8690F4-2089-4780-AE27-2A487EE1B0AD}" type="presOf" srcId="{098786AF-5F66-47BB-82FF-B8AA07C6ADC4}" destId="{DD2152EE-A57C-4F8F-A4A6-4864D4D5F3FA}" srcOrd="0" destOrd="0" presId="urn:microsoft.com/office/officeart/2005/8/layout/chevron2"/>
    <dgm:cxn modelId="{A7959128-8390-4AC4-A211-03B8AF07A353}" type="presOf" srcId="{BAA42FA4-9724-495E-A1CA-BD8BD2544254}" destId="{C195B0F6-C4A5-428B-AF51-7AB6D2618D63}" srcOrd="0" destOrd="0" presId="urn:microsoft.com/office/officeart/2005/8/layout/chevron2"/>
    <dgm:cxn modelId="{E0C53A7A-456F-44D4-81D0-D3E4C658EC3F}" type="presOf" srcId="{C2A418A4-57B6-49C2-B44A-89EE5B3E1460}" destId="{CA921B3B-4F6B-4A45-B4FF-A0C5408AC65E}" srcOrd="0" destOrd="0" presId="urn:microsoft.com/office/officeart/2005/8/layout/chevron2"/>
    <dgm:cxn modelId="{F7FE99DA-1734-4826-96FB-03D483552A15}" type="presOf" srcId="{B8DBA82E-B2F2-4151-BBD2-5043EEC4AB28}" destId="{EC7ACEF7-0FA0-41AC-AF00-597E405E2C0E}" srcOrd="0" destOrd="0" presId="urn:microsoft.com/office/officeart/2005/8/layout/chevron2"/>
    <dgm:cxn modelId="{E89F4FE5-2E04-49B5-863A-2D69E022F3E2}" srcId="{86CF18A1-3199-4E06-B987-E5D9FBC987EC}" destId="{60912A4E-30BE-4C3C-AC3A-72F36C992F7E}" srcOrd="0" destOrd="0" parTransId="{1507EECB-CEF5-4D55-99C4-ABB544A67743}" sibTransId="{3FC4B0BA-4F6A-40D5-8370-08863FB01AEC}"/>
    <dgm:cxn modelId="{5A44E3AF-B05B-4506-BEA2-147C04634CA7}" type="presOf" srcId="{24F46E94-4145-41F4-8BD1-14F0F9DA8098}" destId="{4559C549-2819-4593-818B-D59C2F02D768}" srcOrd="0" destOrd="0" presId="urn:microsoft.com/office/officeart/2005/8/layout/chevron2"/>
    <dgm:cxn modelId="{63950EC6-ED2E-4477-8E94-7C492A2C40E8}" type="presOf" srcId="{5B552B62-9C63-472B-A437-BEDE0F0822E6}" destId="{281EFF79-8178-4016-BA1F-70A629650641}" srcOrd="0" destOrd="0" presId="urn:microsoft.com/office/officeart/2005/8/layout/chevron2"/>
    <dgm:cxn modelId="{D61B25DB-D0FC-4B97-899C-E4AE63BB1EE0}" type="presOf" srcId="{9FF640D5-F447-46EA-BFA1-68DF6FF27FA6}" destId="{E6FE0CF9-B847-4627-A94B-CFAE0DCEA172}" srcOrd="0" destOrd="0" presId="urn:microsoft.com/office/officeart/2005/8/layout/chevron2"/>
    <dgm:cxn modelId="{56C52C58-75F7-474D-A2F4-CAD2A2A63D60}" srcId="{9FF640D5-F447-46EA-BFA1-68DF6FF27FA6}" destId="{A35EE6A4-82B8-4BD5-9D4D-6F1DC7FDE9B0}" srcOrd="0" destOrd="0" parTransId="{DE8D51C4-087E-4547-9342-9142C2711967}" sibTransId="{AA967DE3-FC97-407C-BD5F-F3F78B309E3F}"/>
    <dgm:cxn modelId="{BF6FA22E-DCD3-4700-8FEF-8DFCE0A5BF06}" srcId="{C2A418A4-57B6-49C2-B44A-89EE5B3E1460}" destId="{9FF640D5-F447-46EA-BFA1-68DF6FF27FA6}" srcOrd="3" destOrd="0" parTransId="{1444C941-D895-47C1-982F-03FEA5ACCA71}" sibTransId="{77F17A62-F63D-4C15-A235-8B8385B5DE9D}"/>
    <dgm:cxn modelId="{F13EAE73-11CB-453F-A5F9-B50C3EBCF9E4}" srcId="{C2A418A4-57B6-49C2-B44A-89EE5B3E1460}" destId="{B8DBA82E-B2F2-4151-BBD2-5043EEC4AB28}" srcOrd="1" destOrd="0" parTransId="{B33F52D3-9E38-42BC-8C0C-9EE1BA86DBA5}" sibTransId="{8A6F63C3-B94F-4816-84A3-F2DEF2C8FAAE}"/>
    <dgm:cxn modelId="{22A17EC3-841F-41EB-8CE7-AD359D7EECB3}" srcId="{C2A418A4-57B6-49C2-B44A-89EE5B3E1460}" destId="{86CF18A1-3199-4E06-B987-E5D9FBC987EC}" srcOrd="4" destOrd="0" parTransId="{F007135A-9CFE-4BE4-9FB9-75F7FBA23722}" sibTransId="{51E9FF2F-5859-4DCB-94E5-11B9843FE6B4}"/>
    <dgm:cxn modelId="{B8063662-01DD-4C1B-8AFF-03ACB04D06E5}" type="presOf" srcId="{60912A4E-30BE-4C3C-AC3A-72F36C992F7E}" destId="{F9AD4390-1057-428B-99ED-F3D2F0EBF94C}" srcOrd="0" destOrd="0" presId="urn:microsoft.com/office/officeart/2005/8/layout/chevron2"/>
    <dgm:cxn modelId="{EE6D0103-2089-4397-A527-38D613AEA828}" srcId="{C2A418A4-57B6-49C2-B44A-89EE5B3E1460}" destId="{098786AF-5F66-47BB-82FF-B8AA07C6ADC4}" srcOrd="2" destOrd="0" parTransId="{FA8F54BD-9935-4A57-8299-95EF234D3B4A}" sibTransId="{D60D7216-F200-4E4A-B9AD-AD18C2550FE1}"/>
    <dgm:cxn modelId="{F715B640-113A-4B94-ACDA-4A56431EEC0A}" srcId="{098786AF-5F66-47BB-82FF-B8AA07C6ADC4}" destId="{5B552B62-9C63-472B-A437-BEDE0F0822E6}" srcOrd="0" destOrd="0" parTransId="{FD0FE7EC-89A6-4EB9-91F9-9E268954DF6C}" sibTransId="{C8A126AD-D264-4A91-BF61-EB4F2C56ABF4}"/>
    <dgm:cxn modelId="{D27FF830-A0F1-47D5-A985-4CD51C492C25}" type="presOf" srcId="{86CF18A1-3199-4E06-B987-E5D9FBC987EC}" destId="{69AFB391-D8D7-4720-9544-9E1D07EBF3B5}" srcOrd="0" destOrd="0" presId="urn:microsoft.com/office/officeart/2005/8/layout/chevron2"/>
    <dgm:cxn modelId="{2854D37F-6AA9-4F09-A32E-1BEC8EE93948}" srcId="{C2A418A4-57B6-49C2-B44A-89EE5B3E1460}" destId="{BAA42FA4-9724-495E-A1CA-BD8BD2544254}" srcOrd="0" destOrd="0" parTransId="{DBEC6D9A-C525-448E-9E2C-C39C32B16A5D}" sibTransId="{9896C719-C543-4488-8806-818757D3345A}"/>
    <dgm:cxn modelId="{3E86D647-03BD-4A23-BC58-C8DC6B669C28}" type="presOf" srcId="{A35EE6A4-82B8-4BD5-9D4D-6F1DC7FDE9B0}" destId="{C3CFAA75-0D95-412F-95EA-B16B23AEF3AA}" srcOrd="0" destOrd="0" presId="urn:microsoft.com/office/officeart/2005/8/layout/chevron2"/>
    <dgm:cxn modelId="{5ED2E383-D8B2-4C84-B436-C72B05784619}" type="presParOf" srcId="{CA921B3B-4F6B-4A45-B4FF-A0C5408AC65E}" destId="{28A2481F-83DE-4369-B303-F5E9B2980AA1}" srcOrd="0" destOrd="0" presId="urn:microsoft.com/office/officeart/2005/8/layout/chevron2"/>
    <dgm:cxn modelId="{196503B9-C46D-481E-9AB7-09EA40A05FB3}" type="presParOf" srcId="{28A2481F-83DE-4369-B303-F5E9B2980AA1}" destId="{C195B0F6-C4A5-428B-AF51-7AB6D2618D63}" srcOrd="0" destOrd="0" presId="urn:microsoft.com/office/officeart/2005/8/layout/chevron2"/>
    <dgm:cxn modelId="{79D23D9F-09DA-4F40-A8C9-6CC12CBB6F2C}" type="presParOf" srcId="{28A2481F-83DE-4369-B303-F5E9B2980AA1}" destId="{4559C549-2819-4593-818B-D59C2F02D768}" srcOrd="1" destOrd="0" presId="urn:microsoft.com/office/officeart/2005/8/layout/chevron2"/>
    <dgm:cxn modelId="{A4F479EE-812D-4CA1-9C5B-F1F5E14397C5}" type="presParOf" srcId="{CA921B3B-4F6B-4A45-B4FF-A0C5408AC65E}" destId="{34AC2633-53CF-49D3-849B-FF7B43BDF2E9}" srcOrd="1" destOrd="0" presId="urn:microsoft.com/office/officeart/2005/8/layout/chevron2"/>
    <dgm:cxn modelId="{216B4914-A5DF-423E-8F93-733052B8437C}" type="presParOf" srcId="{CA921B3B-4F6B-4A45-B4FF-A0C5408AC65E}" destId="{34733EF3-DFED-4B72-ACB6-40EE6698EF45}" srcOrd="2" destOrd="0" presId="urn:microsoft.com/office/officeart/2005/8/layout/chevron2"/>
    <dgm:cxn modelId="{CA18FAD7-A525-495A-9E21-8829763C46E4}" type="presParOf" srcId="{34733EF3-DFED-4B72-ACB6-40EE6698EF45}" destId="{EC7ACEF7-0FA0-41AC-AF00-597E405E2C0E}" srcOrd="0" destOrd="0" presId="urn:microsoft.com/office/officeart/2005/8/layout/chevron2"/>
    <dgm:cxn modelId="{71912095-BEF1-444E-88A5-5B18772D8785}" type="presParOf" srcId="{34733EF3-DFED-4B72-ACB6-40EE6698EF45}" destId="{4776660F-7BF1-4AAF-847E-1E6C52309D81}" srcOrd="1" destOrd="0" presId="urn:microsoft.com/office/officeart/2005/8/layout/chevron2"/>
    <dgm:cxn modelId="{CAC859B3-B29F-4132-97AA-724254701FD7}" type="presParOf" srcId="{CA921B3B-4F6B-4A45-B4FF-A0C5408AC65E}" destId="{6AE36383-B887-4640-B01F-56D2EA3725D0}" srcOrd="3" destOrd="0" presId="urn:microsoft.com/office/officeart/2005/8/layout/chevron2"/>
    <dgm:cxn modelId="{D998B7C1-8A12-4A8E-BB05-41E6810B8C87}" type="presParOf" srcId="{CA921B3B-4F6B-4A45-B4FF-A0C5408AC65E}" destId="{0AA66BDC-A343-41FB-B2A1-05A350BFD37D}" srcOrd="4" destOrd="0" presId="urn:microsoft.com/office/officeart/2005/8/layout/chevron2"/>
    <dgm:cxn modelId="{541A8F5E-13B3-4DF2-AD29-499BB2B86BF8}" type="presParOf" srcId="{0AA66BDC-A343-41FB-B2A1-05A350BFD37D}" destId="{DD2152EE-A57C-4F8F-A4A6-4864D4D5F3FA}" srcOrd="0" destOrd="0" presId="urn:microsoft.com/office/officeart/2005/8/layout/chevron2"/>
    <dgm:cxn modelId="{03534700-6C83-4899-AB76-621B1C4E21FE}" type="presParOf" srcId="{0AA66BDC-A343-41FB-B2A1-05A350BFD37D}" destId="{281EFF79-8178-4016-BA1F-70A629650641}" srcOrd="1" destOrd="0" presId="urn:microsoft.com/office/officeart/2005/8/layout/chevron2"/>
    <dgm:cxn modelId="{51AAA213-B792-474D-BAFF-A2FF14D12CFC}" type="presParOf" srcId="{CA921B3B-4F6B-4A45-B4FF-A0C5408AC65E}" destId="{69A84014-D85E-4CF7-8626-DF167767758A}" srcOrd="5" destOrd="0" presId="urn:microsoft.com/office/officeart/2005/8/layout/chevron2"/>
    <dgm:cxn modelId="{A9B094B1-8CE2-4308-A76A-DF47968BEFCE}" type="presParOf" srcId="{CA921B3B-4F6B-4A45-B4FF-A0C5408AC65E}" destId="{79F74AF3-AF82-47DC-BD61-D5292F5F110E}" srcOrd="6" destOrd="0" presId="urn:microsoft.com/office/officeart/2005/8/layout/chevron2"/>
    <dgm:cxn modelId="{C5E2BB91-C6D5-4B51-B0DE-C0D12CD0DCAB}" type="presParOf" srcId="{79F74AF3-AF82-47DC-BD61-D5292F5F110E}" destId="{E6FE0CF9-B847-4627-A94B-CFAE0DCEA172}" srcOrd="0" destOrd="0" presId="urn:microsoft.com/office/officeart/2005/8/layout/chevron2"/>
    <dgm:cxn modelId="{3F387898-0FBF-4C24-BADF-ED4AC4566E89}" type="presParOf" srcId="{79F74AF3-AF82-47DC-BD61-D5292F5F110E}" destId="{C3CFAA75-0D95-412F-95EA-B16B23AEF3AA}" srcOrd="1" destOrd="0" presId="urn:microsoft.com/office/officeart/2005/8/layout/chevron2"/>
    <dgm:cxn modelId="{18652D4E-D3C1-4DF3-8133-0E58DE08459F}" type="presParOf" srcId="{CA921B3B-4F6B-4A45-B4FF-A0C5408AC65E}" destId="{75088D8C-416D-4B95-8DBF-9ED0C9FD139F}" srcOrd="7" destOrd="0" presId="urn:microsoft.com/office/officeart/2005/8/layout/chevron2"/>
    <dgm:cxn modelId="{52ACA1AB-4292-4428-B4E1-4AD43636C805}" type="presParOf" srcId="{CA921B3B-4F6B-4A45-B4FF-A0C5408AC65E}" destId="{1B2E0B3F-2D4F-414E-9647-63CE73B234F2}" srcOrd="8" destOrd="0" presId="urn:microsoft.com/office/officeart/2005/8/layout/chevron2"/>
    <dgm:cxn modelId="{0B2BE9DB-DE2E-4CC0-8DCA-54DCC42D1E46}" type="presParOf" srcId="{1B2E0B3F-2D4F-414E-9647-63CE73B234F2}" destId="{69AFB391-D8D7-4720-9544-9E1D07EBF3B5}" srcOrd="0" destOrd="0" presId="urn:microsoft.com/office/officeart/2005/8/layout/chevron2"/>
    <dgm:cxn modelId="{86EA6173-8BEB-4957-AB95-8B44F80F2155}" type="presParOf" srcId="{1B2E0B3F-2D4F-414E-9647-63CE73B234F2}" destId="{F9AD4390-1057-428B-99ED-F3D2F0EBF94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A418A4-57B6-49C2-B44A-89EE5B3E1460}" type="doc">
      <dgm:prSet loTypeId="urn:microsoft.com/office/officeart/2005/8/layout/chevron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4F46E94-4145-41F4-8BD1-14F0F9DA8098}">
      <dgm:prSet custT="1"/>
      <dgm:spPr>
        <a:xfrm rot="5400000">
          <a:off x="3648455" y="-2836620"/>
          <a:ext cx="752865" cy="6428220"/>
        </a:xfrm>
      </dgm:spPr>
      <dgm:t>
        <a:bodyPr/>
        <a:lstStyle/>
        <a:p>
          <a:r>
            <a:rPr lang="ru-RU" sz="2400" dirty="0" smtClean="0"/>
            <a:t>Чему надо </a:t>
          </a:r>
          <a:r>
            <a:rPr lang="ru-RU" sz="2400" dirty="0" smtClean="0"/>
            <a:t>научить,</a:t>
          </a:r>
          <a:r>
            <a:rPr lang="en-US" sz="2400" dirty="0" smtClean="0"/>
            <a:t> </a:t>
          </a:r>
          <a:r>
            <a:rPr lang="ru-RU" sz="2400" dirty="0" smtClean="0"/>
            <a:t>и как это будет использоваться</a:t>
          </a:r>
          <a:r>
            <a:rPr lang="en-US" sz="2400" dirty="0" smtClean="0"/>
            <a:t>?</a:t>
          </a:r>
        </a:p>
      </dgm:t>
    </dgm:pt>
    <dgm:pt modelId="{CE937521-C7E6-4D37-964B-56DC6A4D8C73}" type="parTrans" cxnId="{46B2FE69-AD6F-4594-A85E-A30094487FB2}">
      <dgm:prSet/>
      <dgm:spPr/>
      <dgm:t>
        <a:bodyPr/>
        <a:lstStyle/>
        <a:p>
          <a:endParaRPr lang="en-US"/>
        </a:p>
      </dgm:t>
    </dgm:pt>
    <dgm:pt modelId="{62344B14-DDD4-497D-9018-595DF199177B}" type="sibTrans" cxnId="{46B2FE69-AD6F-4594-A85E-A30094487FB2}">
      <dgm:prSet/>
      <dgm:spPr/>
      <dgm:t>
        <a:bodyPr/>
        <a:lstStyle/>
        <a:p>
          <a:endParaRPr lang="en-US"/>
        </a:p>
      </dgm:t>
    </dgm:pt>
    <dgm:pt modelId="{BAA42FA4-9724-495E-A1CA-BD8BD2544254}">
      <dgm:prSet/>
      <dgm:spPr>
        <a:xfrm rot="5400000">
          <a:off x="-173738" y="174795"/>
          <a:ext cx="1158255" cy="810778"/>
        </a:xfrm>
      </dgm:spPr>
      <dgm:t>
        <a:bodyPr/>
        <a:lstStyle/>
        <a:p>
          <a:r>
            <a:rPr lang="en-US" dirty="0" smtClean="0"/>
            <a:t>R</a:t>
          </a:r>
        </a:p>
      </dgm:t>
    </dgm:pt>
    <dgm:pt modelId="{DBEC6D9A-C525-448E-9E2C-C39C32B16A5D}" type="parTrans" cxnId="{2854D37F-6AA9-4F09-A32E-1BEC8EE93948}">
      <dgm:prSet/>
      <dgm:spPr/>
      <dgm:t>
        <a:bodyPr/>
        <a:lstStyle/>
        <a:p>
          <a:endParaRPr lang="en-US"/>
        </a:p>
      </dgm:t>
    </dgm:pt>
    <dgm:pt modelId="{9896C719-C543-4488-8806-818757D3345A}" type="sibTrans" cxnId="{2854D37F-6AA9-4F09-A32E-1BEC8EE93948}">
      <dgm:prSet/>
      <dgm:spPr/>
      <dgm:t>
        <a:bodyPr/>
        <a:lstStyle/>
        <a:p>
          <a:endParaRPr lang="en-US"/>
        </a:p>
      </dgm:t>
    </dgm:pt>
    <dgm:pt modelId="{B8DBA82E-B2F2-4151-BBD2-5043EEC4AB28}">
      <dgm:prSet/>
      <dgm:spPr>
        <a:xfrm rot="5400000">
          <a:off x="-173738" y="1185005"/>
          <a:ext cx="1158255" cy="810778"/>
        </a:xfrm>
      </dgm:spPr>
      <dgm:t>
        <a:bodyPr/>
        <a:lstStyle/>
        <a:p>
          <a:r>
            <a:rPr lang="en-US" dirty="0" smtClean="0"/>
            <a:t>O</a:t>
          </a:r>
          <a:endParaRPr lang="ru-RU" dirty="0" smtClean="0"/>
        </a:p>
      </dgm:t>
    </dgm:pt>
    <dgm:pt modelId="{B33F52D3-9E38-42BC-8C0C-9EE1BA86DBA5}" type="parTrans" cxnId="{F13EAE73-11CB-453F-A5F9-B50C3EBCF9E4}">
      <dgm:prSet/>
      <dgm:spPr/>
      <dgm:t>
        <a:bodyPr/>
        <a:lstStyle/>
        <a:p>
          <a:endParaRPr lang="en-US"/>
        </a:p>
      </dgm:t>
    </dgm:pt>
    <dgm:pt modelId="{8A6F63C3-B94F-4816-84A3-F2DEF2C8FAAE}" type="sibTrans" cxnId="{F13EAE73-11CB-453F-A5F9-B50C3EBCF9E4}">
      <dgm:prSet/>
      <dgm:spPr/>
      <dgm:t>
        <a:bodyPr/>
        <a:lstStyle/>
        <a:p>
          <a:endParaRPr lang="en-US"/>
        </a:p>
      </dgm:t>
    </dgm:pt>
    <dgm:pt modelId="{098786AF-5F66-47BB-82FF-B8AA07C6ADC4}">
      <dgm:prSet/>
      <dgm:spPr>
        <a:xfrm rot="5400000">
          <a:off x="-173738" y="2195216"/>
          <a:ext cx="1158255" cy="810778"/>
        </a:xfrm>
      </dgm:spPr>
      <dgm:t>
        <a:bodyPr/>
        <a:lstStyle/>
        <a:p>
          <a:r>
            <a:rPr lang="en-US" dirty="0" smtClean="0"/>
            <a:t>I</a:t>
          </a:r>
          <a:endParaRPr lang="ru-RU" dirty="0" smtClean="0"/>
        </a:p>
      </dgm:t>
    </dgm:pt>
    <dgm:pt modelId="{FA8F54BD-9935-4A57-8299-95EF234D3B4A}" type="parTrans" cxnId="{EE6D0103-2089-4397-A527-38D613AEA828}">
      <dgm:prSet/>
      <dgm:spPr/>
      <dgm:t>
        <a:bodyPr/>
        <a:lstStyle/>
        <a:p>
          <a:endParaRPr lang="en-US"/>
        </a:p>
      </dgm:t>
    </dgm:pt>
    <dgm:pt modelId="{D60D7216-F200-4E4A-B9AD-AD18C2550FE1}" type="sibTrans" cxnId="{EE6D0103-2089-4397-A527-38D613AEA828}">
      <dgm:prSet/>
      <dgm:spPr/>
      <dgm:t>
        <a:bodyPr/>
        <a:lstStyle/>
        <a:p>
          <a:endParaRPr lang="en-US"/>
        </a:p>
      </dgm:t>
    </dgm:pt>
    <dgm:pt modelId="{9FF640D5-F447-46EA-BFA1-68DF6FF27FA6}">
      <dgm:prSet/>
      <dgm:spPr>
        <a:xfrm rot="5400000">
          <a:off x="-173738" y="3205427"/>
          <a:ext cx="1158255" cy="810778"/>
        </a:xfrm>
      </dgm:spPr>
      <dgm:t>
        <a:bodyPr/>
        <a:lstStyle/>
        <a:p>
          <a:r>
            <a:rPr lang="en-US" dirty="0" smtClean="0"/>
            <a:t>+</a:t>
          </a:r>
          <a:endParaRPr lang="ru-RU" dirty="0" smtClean="0"/>
        </a:p>
      </dgm:t>
    </dgm:pt>
    <dgm:pt modelId="{1444C941-D895-47C1-982F-03FEA5ACCA71}" type="parTrans" cxnId="{BF6FA22E-DCD3-4700-8FEF-8DFCE0A5BF06}">
      <dgm:prSet/>
      <dgm:spPr/>
      <dgm:t>
        <a:bodyPr/>
        <a:lstStyle/>
        <a:p>
          <a:endParaRPr lang="en-US"/>
        </a:p>
      </dgm:t>
    </dgm:pt>
    <dgm:pt modelId="{77F17A62-F63D-4C15-A235-8B8385B5DE9D}" type="sibTrans" cxnId="{BF6FA22E-DCD3-4700-8FEF-8DFCE0A5BF06}">
      <dgm:prSet/>
      <dgm:spPr/>
      <dgm:t>
        <a:bodyPr/>
        <a:lstStyle/>
        <a:p>
          <a:endParaRPr lang="en-US"/>
        </a:p>
      </dgm:t>
    </dgm:pt>
    <dgm:pt modelId="{86CF18A1-3199-4E06-B987-E5D9FBC987EC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+</a:t>
          </a:r>
        </a:p>
      </dgm:t>
    </dgm:pt>
    <dgm:pt modelId="{F007135A-9CFE-4BE4-9FB9-75F7FBA23722}" type="parTrans" cxnId="{22A17EC3-841F-41EB-8CE7-AD359D7EECB3}">
      <dgm:prSet/>
      <dgm:spPr/>
      <dgm:t>
        <a:bodyPr/>
        <a:lstStyle/>
        <a:p>
          <a:endParaRPr lang="en-US"/>
        </a:p>
      </dgm:t>
    </dgm:pt>
    <dgm:pt modelId="{51E9FF2F-5859-4DCB-94E5-11B9843FE6B4}" type="sibTrans" cxnId="{22A17EC3-841F-41EB-8CE7-AD359D7EECB3}">
      <dgm:prSet/>
      <dgm:spPr/>
      <dgm:t>
        <a:bodyPr/>
        <a:lstStyle/>
        <a:p>
          <a:endParaRPr lang="en-US"/>
        </a:p>
      </dgm:t>
    </dgm:pt>
    <dgm:pt modelId="{6AD4DD66-1DC6-4C7D-BCE1-24CEC4F752FB}">
      <dgm:prSet custT="1"/>
      <dgm:spPr>
        <a:xfrm rot="5400000">
          <a:off x="3648455" y="-1826409"/>
          <a:ext cx="752865" cy="6428220"/>
        </a:xfrm>
      </dgm:spPr>
      <dgm:t>
        <a:bodyPr/>
        <a:lstStyle/>
        <a:p>
          <a:r>
            <a:rPr lang="ru-RU" sz="2400" dirty="0" smtClean="0"/>
            <a:t>Кто целевая </a:t>
          </a:r>
          <a:r>
            <a:rPr lang="ru-RU" sz="2400" dirty="0" smtClean="0"/>
            <a:t>аудитория, </a:t>
          </a:r>
          <a:r>
            <a:rPr lang="ru-RU" sz="2400" dirty="0" smtClean="0"/>
            <a:t>и как они мыслят?</a:t>
          </a:r>
        </a:p>
      </dgm:t>
    </dgm:pt>
    <dgm:pt modelId="{37E23FF6-C7EC-401C-9F7B-A13B1349D6EC}" type="sibTrans" cxnId="{E09ADFFA-47A1-45E4-BDCE-95BBE142DDB3}">
      <dgm:prSet/>
      <dgm:spPr/>
      <dgm:t>
        <a:bodyPr/>
        <a:lstStyle/>
        <a:p>
          <a:endParaRPr lang="en-US"/>
        </a:p>
      </dgm:t>
    </dgm:pt>
    <dgm:pt modelId="{8392A708-C930-4E59-91D6-D4904CE9B158}" type="parTrans" cxnId="{E09ADFFA-47A1-45E4-BDCE-95BBE142DDB3}">
      <dgm:prSet/>
      <dgm:spPr/>
      <dgm:t>
        <a:bodyPr/>
        <a:lstStyle/>
        <a:p>
          <a:endParaRPr lang="en-US"/>
        </a:p>
      </dgm:t>
    </dgm:pt>
    <dgm:pt modelId="{5B552B62-9C63-472B-A437-BEDE0F0822E6}">
      <dgm:prSet custT="1"/>
      <dgm:spPr>
        <a:xfrm rot="5400000">
          <a:off x="3648455" y="-816198"/>
          <a:ext cx="752865" cy="6428220"/>
        </a:xfrm>
      </dgm:spPr>
      <dgm:t>
        <a:bodyPr/>
        <a:lstStyle/>
        <a:p>
          <a:r>
            <a:rPr lang="ru-RU" sz="2400" dirty="0" smtClean="0"/>
            <a:t>Заинтересовать и создать потребность в знаниях</a:t>
          </a:r>
        </a:p>
      </dgm:t>
    </dgm:pt>
    <dgm:pt modelId="{C8A126AD-D264-4A91-BF61-EB4F2C56ABF4}" type="sibTrans" cxnId="{F715B640-113A-4B94-ACDA-4A56431EEC0A}">
      <dgm:prSet/>
      <dgm:spPr/>
      <dgm:t>
        <a:bodyPr/>
        <a:lstStyle/>
        <a:p>
          <a:endParaRPr lang="en-US"/>
        </a:p>
      </dgm:t>
    </dgm:pt>
    <dgm:pt modelId="{FD0FE7EC-89A6-4EB9-91F9-9E268954DF6C}" type="parTrans" cxnId="{F715B640-113A-4B94-ACDA-4A56431EEC0A}">
      <dgm:prSet/>
      <dgm:spPr/>
      <dgm:t>
        <a:bodyPr/>
        <a:lstStyle/>
        <a:p>
          <a:endParaRPr lang="en-US"/>
        </a:p>
      </dgm:t>
    </dgm:pt>
    <dgm:pt modelId="{A35EE6A4-82B8-4BD5-9D4D-6F1DC7FDE9B0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dirty="0" smtClean="0"/>
            <a:t>Показать, что будет результатом</a:t>
          </a:r>
        </a:p>
      </dgm:t>
    </dgm:pt>
    <dgm:pt modelId="{AA967DE3-FC97-407C-BD5F-F3F78B309E3F}" type="sibTrans" cxnId="{56C52C58-75F7-474D-A2F4-CAD2A2A63D60}">
      <dgm:prSet/>
      <dgm:spPr/>
      <dgm:t>
        <a:bodyPr/>
        <a:lstStyle/>
        <a:p>
          <a:endParaRPr lang="en-US"/>
        </a:p>
      </dgm:t>
    </dgm:pt>
    <dgm:pt modelId="{DE8D51C4-087E-4547-9342-9142C2711967}" type="parTrans" cxnId="{56C52C58-75F7-474D-A2F4-CAD2A2A63D60}">
      <dgm:prSet/>
      <dgm:spPr/>
      <dgm:t>
        <a:bodyPr/>
        <a:lstStyle/>
        <a:p>
          <a:endParaRPr lang="en-US"/>
        </a:p>
      </dgm:t>
    </dgm:pt>
    <dgm:pt modelId="{60912A4E-30BE-4C3C-AC3A-72F36C992F7E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dirty="0" smtClean="0"/>
            <a:t>Показать, как связано с их будущим </a:t>
          </a:r>
        </a:p>
      </dgm:t>
    </dgm:pt>
    <dgm:pt modelId="{1507EECB-CEF5-4D55-99C4-ABB544A67743}" type="parTrans" cxnId="{E89F4FE5-2E04-49B5-863A-2D69E022F3E2}">
      <dgm:prSet/>
      <dgm:spPr/>
      <dgm:t>
        <a:bodyPr/>
        <a:lstStyle/>
        <a:p>
          <a:endParaRPr lang="en-US"/>
        </a:p>
      </dgm:t>
    </dgm:pt>
    <dgm:pt modelId="{3FC4B0BA-4F6A-40D5-8370-08863FB01AEC}" type="sibTrans" cxnId="{E89F4FE5-2E04-49B5-863A-2D69E022F3E2}">
      <dgm:prSet/>
      <dgm:spPr/>
      <dgm:t>
        <a:bodyPr/>
        <a:lstStyle/>
        <a:p>
          <a:endParaRPr lang="en-US"/>
        </a:p>
      </dgm:t>
    </dgm:pt>
    <dgm:pt modelId="{CA921B3B-4F6B-4A45-B4FF-A0C5408AC65E}" type="pres">
      <dgm:prSet presAssocID="{C2A418A4-57B6-49C2-B44A-89EE5B3E14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A2481F-83DE-4369-B303-F5E9B2980AA1}" type="pres">
      <dgm:prSet presAssocID="{BAA42FA4-9724-495E-A1CA-BD8BD2544254}" presName="composite" presStyleCnt="0"/>
      <dgm:spPr/>
      <dgm:t>
        <a:bodyPr/>
        <a:lstStyle/>
        <a:p>
          <a:endParaRPr lang="en-US"/>
        </a:p>
      </dgm:t>
    </dgm:pt>
    <dgm:pt modelId="{C195B0F6-C4A5-428B-AF51-7AB6D2618D63}" type="pres">
      <dgm:prSet presAssocID="{BAA42FA4-9724-495E-A1CA-BD8BD254425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9C549-2819-4593-818B-D59C2F02D768}" type="pres">
      <dgm:prSet presAssocID="{BAA42FA4-9724-495E-A1CA-BD8BD2544254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C2633-53CF-49D3-849B-FF7B43BDF2E9}" type="pres">
      <dgm:prSet presAssocID="{9896C719-C543-4488-8806-818757D3345A}" presName="sp" presStyleCnt="0"/>
      <dgm:spPr/>
      <dgm:t>
        <a:bodyPr/>
        <a:lstStyle/>
        <a:p>
          <a:endParaRPr lang="en-US"/>
        </a:p>
      </dgm:t>
    </dgm:pt>
    <dgm:pt modelId="{34733EF3-DFED-4B72-ACB6-40EE6698EF45}" type="pres">
      <dgm:prSet presAssocID="{B8DBA82E-B2F2-4151-BBD2-5043EEC4AB28}" presName="composite" presStyleCnt="0"/>
      <dgm:spPr/>
      <dgm:t>
        <a:bodyPr/>
        <a:lstStyle/>
        <a:p>
          <a:endParaRPr lang="en-US"/>
        </a:p>
      </dgm:t>
    </dgm:pt>
    <dgm:pt modelId="{EC7ACEF7-0FA0-41AC-AF00-597E405E2C0E}" type="pres">
      <dgm:prSet presAssocID="{B8DBA82E-B2F2-4151-BBD2-5043EEC4AB28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6660F-7BF1-4AAF-847E-1E6C52309D81}" type="pres">
      <dgm:prSet presAssocID="{B8DBA82E-B2F2-4151-BBD2-5043EEC4AB28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36383-B887-4640-B01F-56D2EA3725D0}" type="pres">
      <dgm:prSet presAssocID="{8A6F63C3-B94F-4816-84A3-F2DEF2C8FAAE}" presName="sp" presStyleCnt="0"/>
      <dgm:spPr/>
      <dgm:t>
        <a:bodyPr/>
        <a:lstStyle/>
        <a:p>
          <a:endParaRPr lang="en-US"/>
        </a:p>
      </dgm:t>
    </dgm:pt>
    <dgm:pt modelId="{0AA66BDC-A343-41FB-B2A1-05A350BFD37D}" type="pres">
      <dgm:prSet presAssocID="{098786AF-5F66-47BB-82FF-B8AA07C6ADC4}" presName="composite" presStyleCnt="0"/>
      <dgm:spPr/>
      <dgm:t>
        <a:bodyPr/>
        <a:lstStyle/>
        <a:p>
          <a:endParaRPr lang="en-US"/>
        </a:p>
      </dgm:t>
    </dgm:pt>
    <dgm:pt modelId="{DD2152EE-A57C-4F8F-A4A6-4864D4D5F3FA}" type="pres">
      <dgm:prSet presAssocID="{098786AF-5F66-47BB-82FF-B8AA07C6ADC4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EFF79-8178-4016-BA1F-70A629650641}" type="pres">
      <dgm:prSet presAssocID="{098786AF-5F66-47BB-82FF-B8AA07C6ADC4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84014-D85E-4CF7-8626-DF167767758A}" type="pres">
      <dgm:prSet presAssocID="{D60D7216-F200-4E4A-B9AD-AD18C2550FE1}" presName="sp" presStyleCnt="0"/>
      <dgm:spPr/>
      <dgm:t>
        <a:bodyPr/>
        <a:lstStyle/>
        <a:p>
          <a:endParaRPr lang="en-US"/>
        </a:p>
      </dgm:t>
    </dgm:pt>
    <dgm:pt modelId="{79F74AF3-AF82-47DC-BD61-D5292F5F110E}" type="pres">
      <dgm:prSet presAssocID="{9FF640D5-F447-46EA-BFA1-68DF6FF27FA6}" presName="composite" presStyleCnt="0"/>
      <dgm:spPr/>
      <dgm:t>
        <a:bodyPr/>
        <a:lstStyle/>
        <a:p>
          <a:endParaRPr lang="en-US"/>
        </a:p>
      </dgm:t>
    </dgm:pt>
    <dgm:pt modelId="{E6FE0CF9-B847-4627-A94B-CFAE0DCEA172}" type="pres">
      <dgm:prSet presAssocID="{9FF640D5-F447-46EA-BFA1-68DF6FF27FA6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AA75-0D95-412F-95EA-B16B23AEF3AA}" type="pres">
      <dgm:prSet presAssocID="{9FF640D5-F447-46EA-BFA1-68DF6FF27FA6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88D8C-416D-4B95-8DBF-9ED0C9FD139F}" type="pres">
      <dgm:prSet presAssocID="{77F17A62-F63D-4C15-A235-8B8385B5DE9D}" presName="sp" presStyleCnt="0"/>
      <dgm:spPr/>
      <dgm:t>
        <a:bodyPr/>
        <a:lstStyle/>
        <a:p>
          <a:endParaRPr lang="en-US"/>
        </a:p>
      </dgm:t>
    </dgm:pt>
    <dgm:pt modelId="{1B2E0B3F-2D4F-414E-9647-63CE73B234F2}" type="pres">
      <dgm:prSet presAssocID="{86CF18A1-3199-4E06-B987-E5D9FBC987EC}" presName="composite" presStyleCnt="0"/>
      <dgm:spPr/>
      <dgm:t>
        <a:bodyPr/>
        <a:lstStyle/>
        <a:p>
          <a:endParaRPr lang="en-US"/>
        </a:p>
      </dgm:t>
    </dgm:pt>
    <dgm:pt modelId="{69AFB391-D8D7-4720-9544-9E1D07EBF3B5}" type="pres">
      <dgm:prSet presAssocID="{86CF18A1-3199-4E06-B987-E5D9FBC987EC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AD4390-1057-428B-99ED-F3D2F0EBF94C}" type="pres">
      <dgm:prSet presAssocID="{86CF18A1-3199-4E06-B987-E5D9FBC987EC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15B640-113A-4B94-ACDA-4A56431EEC0A}" srcId="{098786AF-5F66-47BB-82FF-B8AA07C6ADC4}" destId="{5B552B62-9C63-472B-A437-BEDE0F0822E6}" srcOrd="0" destOrd="0" parTransId="{FD0FE7EC-89A6-4EB9-91F9-9E268954DF6C}" sibTransId="{C8A126AD-D264-4A91-BF61-EB4F2C56ABF4}"/>
    <dgm:cxn modelId="{E5EF0AD2-89A7-47A6-9CA9-8D8174323565}" type="presOf" srcId="{24F46E94-4145-41F4-8BD1-14F0F9DA8098}" destId="{4559C549-2819-4593-818B-D59C2F02D768}" srcOrd="0" destOrd="0" presId="urn:microsoft.com/office/officeart/2005/8/layout/chevron2"/>
    <dgm:cxn modelId="{74F31DE8-1746-4AA9-B50A-C14A97F3F5A3}" type="presOf" srcId="{A35EE6A4-82B8-4BD5-9D4D-6F1DC7FDE9B0}" destId="{C3CFAA75-0D95-412F-95EA-B16B23AEF3AA}" srcOrd="0" destOrd="0" presId="urn:microsoft.com/office/officeart/2005/8/layout/chevron2"/>
    <dgm:cxn modelId="{E09ADFFA-47A1-45E4-BDCE-95BBE142DDB3}" srcId="{B8DBA82E-B2F2-4151-BBD2-5043EEC4AB28}" destId="{6AD4DD66-1DC6-4C7D-BCE1-24CEC4F752FB}" srcOrd="0" destOrd="0" parTransId="{8392A708-C930-4E59-91D6-D4904CE9B158}" sibTransId="{37E23FF6-C7EC-401C-9F7B-A13B1349D6EC}"/>
    <dgm:cxn modelId="{46B2FE69-AD6F-4594-A85E-A30094487FB2}" srcId="{BAA42FA4-9724-495E-A1CA-BD8BD2544254}" destId="{24F46E94-4145-41F4-8BD1-14F0F9DA8098}" srcOrd="0" destOrd="0" parTransId="{CE937521-C7E6-4D37-964B-56DC6A4D8C73}" sibTransId="{62344B14-DDD4-497D-9018-595DF199177B}"/>
    <dgm:cxn modelId="{863FA82E-6B20-4038-B870-8C101F116B14}" type="presOf" srcId="{6AD4DD66-1DC6-4C7D-BCE1-24CEC4F752FB}" destId="{4776660F-7BF1-4AAF-847E-1E6C52309D81}" srcOrd="0" destOrd="0" presId="urn:microsoft.com/office/officeart/2005/8/layout/chevron2"/>
    <dgm:cxn modelId="{E89F4FE5-2E04-49B5-863A-2D69E022F3E2}" srcId="{86CF18A1-3199-4E06-B987-E5D9FBC987EC}" destId="{60912A4E-30BE-4C3C-AC3A-72F36C992F7E}" srcOrd="0" destOrd="0" parTransId="{1507EECB-CEF5-4D55-99C4-ABB544A67743}" sibTransId="{3FC4B0BA-4F6A-40D5-8370-08863FB01AEC}"/>
    <dgm:cxn modelId="{BF6FA22E-DCD3-4700-8FEF-8DFCE0A5BF06}" srcId="{C2A418A4-57B6-49C2-B44A-89EE5B3E1460}" destId="{9FF640D5-F447-46EA-BFA1-68DF6FF27FA6}" srcOrd="3" destOrd="0" parTransId="{1444C941-D895-47C1-982F-03FEA5ACCA71}" sibTransId="{77F17A62-F63D-4C15-A235-8B8385B5DE9D}"/>
    <dgm:cxn modelId="{56C52C58-75F7-474D-A2F4-CAD2A2A63D60}" srcId="{9FF640D5-F447-46EA-BFA1-68DF6FF27FA6}" destId="{A35EE6A4-82B8-4BD5-9D4D-6F1DC7FDE9B0}" srcOrd="0" destOrd="0" parTransId="{DE8D51C4-087E-4547-9342-9142C2711967}" sibTransId="{AA967DE3-FC97-407C-BD5F-F3F78B309E3F}"/>
    <dgm:cxn modelId="{22A17EC3-841F-41EB-8CE7-AD359D7EECB3}" srcId="{C2A418A4-57B6-49C2-B44A-89EE5B3E1460}" destId="{86CF18A1-3199-4E06-B987-E5D9FBC987EC}" srcOrd="4" destOrd="0" parTransId="{F007135A-9CFE-4BE4-9FB9-75F7FBA23722}" sibTransId="{51E9FF2F-5859-4DCB-94E5-11B9843FE6B4}"/>
    <dgm:cxn modelId="{E0035D06-E74F-4975-812C-994359C28746}" type="presOf" srcId="{5B552B62-9C63-472B-A437-BEDE0F0822E6}" destId="{281EFF79-8178-4016-BA1F-70A629650641}" srcOrd="0" destOrd="0" presId="urn:microsoft.com/office/officeart/2005/8/layout/chevron2"/>
    <dgm:cxn modelId="{23C75B74-9DC1-4541-ACF5-ECFA7556CAFD}" type="presOf" srcId="{C2A418A4-57B6-49C2-B44A-89EE5B3E1460}" destId="{CA921B3B-4F6B-4A45-B4FF-A0C5408AC65E}" srcOrd="0" destOrd="0" presId="urn:microsoft.com/office/officeart/2005/8/layout/chevron2"/>
    <dgm:cxn modelId="{55E27A54-0951-4680-8A3B-D777CDC41871}" type="presOf" srcId="{098786AF-5F66-47BB-82FF-B8AA07C6ADC4}" destId="{DD2152EE-A57C-4F8F-A4A6-4864D4D5F3FA}" srcOrd="0" destOrd="0" presId="urn:microsoft.com/office/officeart/2005/8/layout/chevron2"/>
    <dgm:cxn modelId="{F13EAE73-11CB-453F-A5F9-B50C3EBCF9E4}" srcId="{C2A418A4-57B6-49C2-B44A-89EE5B3E1460}" destId="{B8DBA82E-B2F2-4151-BBD2-5043EEC4AB28}" srcOrd="1" destOrd="0" parTransId="{B33F52D3-9E38-42BC-8C0C-9EE1BA86DBA5}" sibTransId="{8A6F63C3-B94F-4816-84A3-F2DEF2C8FAAE}"/>
    <dgm:cxn modelId="{2854D37F-6AA9-4F09-A32E-1BEC8EE93948}" srcId="{C2A418A4-57B6-49C2-B44A-89EE5B3E1460}" destId="{BAA42FA4-9724-495E-A1CA-BD8BD2544254}" srcOrd="0" destOrd="0" parTransId="{DBEC6D9A-C525-448E-9E2C-C39C32B16A5D}" sibTransId="{9896C719-C543-4488-8806-818757D3345A}"/>
    <dgm:cxn modelId="{3A9C192C-41CD-4EDA-B550-321B09591102}" type="presOf" srcId="{86CF18A1-3199-4E06-B987-E5D9FBC987EC}" destId="{69AFB391-D8D7-4720-9544-9E1D07EBF3B5}" srcOrd="0" destOrd="0" presId="urn:microsoft.com/office/officeart/2005/8/layout/chevron2"/>
    <dgm:cxn modelId="{6BEC2BA3-7543-4470-82A3-BDC6EBFB7DDB}" type="presOf" srcId="{9FF640D5-F447-46EA-BFA1-68DF6FF27FA6}" destId="{E6FE0CF9-B847-4627-A94B-CFAE0DCEA172}" srcOrd="0" destOrd="0" presId="urn:microsoft.com/office/officeart/2005/8/layout/chevron2"/>
    <dgm:cxn modelId="{1E31E974-1CF8-4B85-912D-4C9ADA6C7829}" type="presOf" srcId="{B8DBA82E-B2F2-4151-BBD2-5043EEC4AB28}" destId="{EC7ACEF7-0FA0-41AC-AF00-597E405E2C0E}" srcOrd="0" destOrd="0" presId="urn:microsoft.com/office/officeart/2005/8/layout/chevron2"/>
    <dgm:cxn modelId="{EE6D0103-2089-4397-A527-38D613AEA828}" srcId="{C2A418A4-57B6-49C2-B44A-89EE5B3E1460}" destId="{098786AF-5F66-47BB-82FF-B8AA07C6ADC4}" srcOrd="2" destOrd="0" parTransId="{FA8F54BD-9935-4A57-8299-95EF234D3B4A}" sibTransId="{D60D7216-F200-4E4A-B9AD-AD18C2550FE1}"/>
    <dgm:cxn modelId="{26012F05-1DF8-4183-94B9-CEA3A1F9D34C}" type="presOf" srcId="{60912A4E-30BE-4C3C-AC3A-72F36C992F7E}" destId="{F9AD4390-1057-428B-99ED-F3D2F0EBF94C}" srcOrd="0" destOrd="0" presId="urn:microsoft.com/office/officeart/2005/8/layout/chevron2"/>
    <dgm:cxn modelId="{54EDE45D-B814-4836-B61F-EA3FC3D4F430}" type="presOf" srcId="{BAA42FA4-9724-495E-A1CA-BD8BD2544254}" destId="{C195B0F6-C4A5-428B-AF51-7AB6D2618D63}" srcOrd="0" destOrd="0" presId="urn:microsoft.com/office/officeart/2005/8/layout/chevron2"/>
    <dgm:cxn modelId="{3B3CB83C-FA2B-43AF-8266-BDDB855ACCDA}" type="presParOf" srcId="{CA921B3B-4F6B-4A45-B4FF-A0C5408AC65E}" destId="{28A2481F-83DE-4369-B303-F5E9B2980AA1}" srcOrd="0" destOrd="0" presId="urn:microsoft.com/office/officeart/2005/8/layout/chevron2"/>
    <dgm:cxn modelId="{91FF2D7C-3514-4E5A-A77C-D3E43C2155E7}" type="presParOf" srcId="{28A2481F-83DE-4369-B303-F5E9B2980AA1}" destId="{C195B0F6-C4A5-428B-AF51-7AB6D2618D63}" srcOrd="0" destOrd="0" presId="urn:microsoft.com/office/officeart/2005/8/layout/chevron2"/>
    <dgm:cxn modelId="{E2AA0469-FA62-421F-9D3F-9F8F2CAD7519}" type="presParOf" srcId="{28A2481F-83DE-4369-B303-F5E9B2980AA1}" destId="{4559C549-2819-4593-818B-D59C2F02D768}" srcOrd="1" destOrd="0" presId="urn:microsoft.com/office/officeart/2005/8/layout/chevron2"/>
    <dgm:cxn modelId="{02699F6F-B1AF-4D18-8694-45762C50E22D}" type="presParOf" srcId="{CA921B3B-4F6B-4A45-B4FF-A0C5408AC65E}" destId="{34AC2633-53CF-49D3-849B-FF7B43BDF2E9}" srcOrd="1" destOrd="0" presId="urn:microsoft.com/office/officeart/2005/8/layout/chevron2"/>
    <dgm:cxn modelId="{C90A905F-24E7-4D39-93AF-DAFEE5BB2DA7}" type="presParOf" srcId="{CA921B3B-4F6B-4A45-B4FF-A0C5408AC65E}" destId="{34733EF3-DFED-4B72-ACB6-40EE6698EF45}" srcOrd="2" destOrd="0" presId="urn:microsoft.com/office/officeart/2005/8/layout/chevron2"/>
    <dgm:cxn modelId="{6AEE20A5-9B23-4019-B124-D901BF9626CF}" type="presParOf" srcId="{34733EF3-DFED-4B72-ACB6-40EE6698EF45}" destId="{EC7ACEF7-0FA0-41AC-AF00-597E405E2C0E}" srcOrd="0" destOrd="0" presId="urn:microsoft.com/office/officeart/2005/8/layout/chevron2"/>
    <dgm:cxn modelId="{F78AB3ED-0745-41FB-8C06-D8DA4B4619B8}" type="presParOf" srcId="{34733EF3-DFED-4B72-ACB6-40EE6698EF45}" destId="{4776660F-7BF1-4AAF-847E-1E6C52309D81}" srcOrd="1" destOrd="0" presId="urn:microsoft.com/office/officeart/2005/8/layout/chevron2"/>
    <dgm:cxn modelId="{A539C77F-C522-4F7E-ADFB-CFC7E1FB1FA8}" type="presParOf" srcId="{CA921B3B-4F6B-4A45-B4FF-A0C5408AC65E}" destId="{6AE36383-B887-4640-B01F-56D2EA3725D0}" srcOrd="3" destOrd="0" presId="urn:microsoft.com/office/officeart/2005/8/layout/chevron2"/>
    <dgm:cxn modelId="{F38A0775-8E2E-46D8-8B90-157AED714784}" type="presParOf" srcId="{CA921B3B-4F6B-4A45-B4FF-A0C5408AC65E}" destId="{0AA66BDC-A343-41FB-B2A1-05A350BFD37D}" srcOrd="4" destOrd="0" presId="urn:microsoft.com/office/officeart/2005/8/layout/chevron2"/>
    <dgm:cxn modelId="{8B846948-18EC-4999-864F-818B470A0A88}" type="presParOf" srcId="{0AA66BDC-A343-41FB-B2A1-05A350BFD37D}" destId="{DD2152EE-A57C-4F8F-A4A6-4864D4D5F3FA}" srcOrd="0" destOrd="0" presId="urn:microsoft.com/office/officeart/2005/8/layout/chevron2"/>
    <dgm:cxn modelId="{9E16421B-CC3B-43D6-9B1B-C5D9670E45E8}" type="presParOf" srcId="{0AA66BDC-A343-41FB-B2A1-05A350BFD37D}" destId="{281EFF79-8178-4016-BA1F-70A629650641}" srcOrd="1" destOrd="0" presId="urn:microsoft.com/office/officeart/2005/8/layout/chevron2"/>
    <dgm:cxn modelId="{D5E2A467-D5DC-417F-82C7-C2782ACF1957}" type="presParOf" srcId="{CA921B3B-4F6B-4A45-B4FF-A0C5408AC65E}" destId="{69A84014-D85E-4CF7-8626-DF167767758A}" srcOrd="5" destOrd="0" presId="urn:microsoft.com/office/officeart/2005/8/layout/chevron2"/>
    <dgm:cxn modelId="{16BFB10E-9306-422F-BEC8-4AB7B1CE06C7}" type="presParOf" srcId="{CA921B3B-4F6B-4A45-B4FF-A0C5408AC65E}" destId="{79F74AF3-AF82-47DC-BD61-D5292F5F110E}" srcOrd="6" destOrd="0" presId="urn:microsoft.com/office/officeart/2005/8/layout/chevron2"/>
    <dgm:cxn modelId="{545F176E-43AB-4F46-A76D-86BE52797108}" type="presParOf" srcId="{79F74AF3-AF82-47DC-BD61-D5292F5F110E}" destId="{E6FE0CF9-B847-4627-A94B-CFAE0DCEA172}" srcOrd="0" destOrd="0" presId="urn:microsoft.com/office/officeart/2005/8/layout/chevron2"/>
    <dgm:cxn modelId="{27FDDE5A-160C-4EB7-93CC-13B58C05F0B6}" type="presParOf" srcId="{79F74AF3-AF82-47DC-BD61-D5292F5F110E}" destId="{C3CFAA75-0D95-412F-95EA-B16B23AEF3AA}" srcOrd="1" destOrd="0" presId="urn:microsoft.com/office/officeart/2005/8/layout/chevron2"/>
    <dgm:cxn modelId="{0D96D865-7758-48E6-B5B3-A123617CF518}" type="presParOf" srcId="{CA921B3B-4F6B-4A45-B4FF-A0C5408AC65E}" destId="{75088D8C-416D-4B95-8DBF-9ED0C9FD139F}" srcOrd="7" destOrd="0" presId="urn:microsoft.com/office/officeart/2005/8/layout/chevron2"/>
    <dgm:cxn modelId="{987043DC-9226-4C3D-82C8-B5F9F079F944}" type="presParOf" srcId="{CA921B3B-4F6B-4A45-B4FF-A0C5408AC65E}" destId="{1B2E0B3F-2D4F-414E-9647-63CE73B234F2}" srcOrd="8" destOrd="0" presId="urn:microsoft.com/office/officeart/2005/8/layout/chevron2"/>
    <dgm:cxn modelId="{A4A23E62-AF3F-487A-B029-9F04B2301843}" type="presParOf" srcId="{1B2E0B3F-2D4F-414E-9647-63CE73B234F2}" destId="{69AFB391-D8D7-4720-9544-9E1D07EBF3B5}" srcOrd="0" destOrd="0" presId="urn:microsoft.com/office/officeart/2005/8/layout/chevron2"/>
    <dgm:cxn modelId="{EE8937AD-BA3B-4620-8425-503504E1BEB2}" type="presParOf" srcId="{1B2E0B3F-2D4F-414E-9647-63CE73B234F2}" destId="{F9AD4390-1057-428B-99ED-F3D2F0EBF94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A418A4-57B6-49C2-B44A-89EE5B3E1460}" type="doc">
      <dgm:prSet loTypeId="urn:microsoft.com/office/officeart/2005/8/layout/chevron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4F46E94-4145-41F4-8BD1-14F0F9DA8098}">
      <dgm:prSet custT="1"/>
      <dgm:spPr>
        <a:xfrm rot="5400000">
          <a:off x="3648455" y="-2836620"/>
          <a:ext cx="752865" cy="6428220"/>
        </a:xfrm>
      </dgm:spPr>
      <dgm:t>
        <a:bodyPr/>
        <a:lstStyle/>
        <a:p>
          <a:r>
            <a:rPr lang="ru-RU" sz="2400" dirty="0" smtClean="0"/>
            <a:t>Учить учиться</a:t>
          </a:r>
          <a:endParaRPr lang="en-US" sz="2400" dirty="0" smtClean="0"/>
        </a:p>
      </dgm:t>
    </dgm:pt>
    <dgm:pt modelId="{CE937521-C7E6-4D37-964B-56DC6A4D8C73}" type="parTrans" cxnId="{46B2FE69-AD6F-4594-A85E-A30094487FB2}">
      <dgm:prSet/>
      <dgm:spPr/>
      <dgm:t>
        <a:bodyPr/>
        <a:lstStyle/>
        <a:p>
          <a:endParaRPr lang="en-US"/>
        </a:p>
      </dgm:t>
    </dgm:pt>
    <dgm:pt modelId="{62344B14-DDD4-497D-9018-595DF199177B}" type="sibTrans" cxnId="{46B2FE69-AD6F-4594-A85E-A30094487FB2}">
      <dgm:prSet/>
      <dgm:spPr/>
      <dgm:t>
        <a:bodyPr/>
        <a:lstStyle/>
        <a:p>
          <a:endParaRPr lang="en-US"/>
        </a:p>
      </dgm:t>
    </dgm:pt>
    <dgm:pt modelId="{BAA42FA4-9724-495E-A1CA-BD8BD2544254}">
      <dgm:prSet/>
      <dgm:spPr>
        <a:xfrm rot="5400000">
          <a:off x="-173738" y="174795"/>
          <a:ext cx="1158255" cy="810778"/>
        </a:xfrm>
      </dgm:spPr>
      <dgm:t>
        <a:bodyPr/>
        <a:lstStyle/>
        <a:p>
          <a:r>
            <a:rPr lang="en-US" dirty="0" smtClean="0"/>
            <a:t>R</a:t>
          </a:r>
        </a:p>
      </dgm:t>
    </dgm:pt>
    <dgm:pt modelId="{DBEC6D9A-C525-448E-9E2C-C39C32B16A5D}" type="parTrans" cxnId="{2854D37F-6AA9-4F09-A32E-1BEC8EE93948}">
      <dgm:prSet/>
      <dgm:spPr/>
      <dgm:t>
        <a:bodyPr/>
        <a:lstStyle/>
        <a:p>
          <a:endParaRPr lang="en-US"/>
        </a:p>
      </dgm:t>
    </dgm:pt>
    <dgm:pt modelId="{9896C719-C543-4488-8806-818757D3345A}" type="sibTrans" cxnId="{2854D37F-6AA9-4F09-A32E-1BEC8EE93948}">
      <dgm:prSet/>
      <dgm:spPr/>
      <dgm:t>
        <a:bodyPr/>
        <a:lstStyle/>
        <a:p>
          <a:endParaRPr lang="en-US"/>
        </a:p>
      </dgm:t>
    </dgm:pt>
    <dgm:pt modelId="{B8DBA82E-B2F2-4151-BBD2-5043EEC4AB28}">
      <dgm:prSet/>
      <dgm:spPr>
        <a:xfrm rot="5400000">
          <a:off x="-173738" y="1185005"/>
          <a:ext cx="1158255" cy="810778"/>
        </a:xfrm>
      </dgm:spPr>
      <dgm:t>
        <a:bodyPr/>
        <a:lstStyle/>
        <a:p>
          <a:r>
            <a:rPr lang="en-US" dirty="0" smtClean="0"/>
            <a:t>O</a:t>
          </a:r>
          <a:endParaRPr lang="ru-RU" dirty="0" smtClean="0"/>
        </a:p>
      </dgm:t>
    </dgm:pt>
    <dgm:pt modelId="{B33F52D3-9E38-42BC-8C0C-9EE1BA86DBA5}" type="parTrans" cxnId="{F13EAE73-11CB-453F-A5F9-B50C3EBCF9E4}">
      <dgm:prSet/>
      <dgm:spPr/>
      <dgm:t>
        <a:bodyPr/>
        <a:lstStyle/>
        <a:p>
          <a:endParaRPr lang="en-US"/>
        </a:p>
      </dgm:t>
    </dgm:pt>
    <dgm:pt modelId="{8A6F63C3-B94F-4816-84A3-F2DEF2C8FAAE}" type="sibTrans" cxnId="{F13EAE73-11CB-453F-A5F9-B50C3EBCF9E4}">
      <dgm:prSet/>
      <dgm:spPr/>
      <dgm:t>
        <a:bodyPr/>
        <a:lstStyle/>
        <a:p>
          <a:endParaRPr lang="en-US"/>
        </a:p>
      </dgm:t>
    </dgm:pt>
    <dgm:pt modelId="{098786AF-5F66-47BB-82FF-B8AA07C6ADC4}">
      <dgm:prSet/>
      <dgm:spPr>
        <a:xfrm rot="5400000">
          <a:off x="-173738" y="2195216"/>
          <a:ext cx="1158255" cy="810778"/>
        </a:xfrm>
      </dgm:spPr>
      <dgm:t>
        <a:bodyPr/>
        <a:lstStyle/>
        <a:p>
          <a:r>
            <a:rPr lang="en-US" dirty="0" smtClean="0"/>
            <a:t>I</a:t>
          </a:r>
          <a:endParaRPr lang="ru-RU" dirty="0" smtClean="0"/>
        </a:p>
      </dgm:t>
    </dgm:pt>
    <dgm:pt modelId="{FA8F54BD-9935-4A57-8299-95EF234D3B4A}" type="parTrans" cxnId="{EE6D0103-2089-4397-A527-38D613AEA828}">
      <dgm:prSet/>
      <dgm:spPr/>
      <dgm:t>
        <a:bodyPr/>
        <a:lstStyle/>
        <a:p>
          <a:endParaRPr lang="en-US"/>
        </a:p>
      </dgm:t>
    </dgm:pt>
    <dgm:pt modelId="{D60D7216-F200-4E4A-B9AD-AD18C2550FE1}" type="sibTrans" cxnId="{EE6D0103-2089-4397-A527-38D613AEA828}">
      <dgm:prSet/>
      <dgm:spPr/>
      <dgm:t>
        <a:bodyPr/>
        <a:lstStyle/>
        <a:p>
          <a:endParaRPr lang="en-US"/>
        </a:p>
      </dgm:t>
    </dgm:pt>
    <dgm:pt modelId="{9FF640D5-F447-46EA-BFA1-68DF6FF27FA6}">
      <dgm:prSet/>
      <dgm:spPr>
        <a:xfrm rot="5400000">
          <a:off x="-173738" y="3205427"/>
          <a:ext cx="1158255" cy="810778"/>
        </a:xfrm>
      </dgm:spPr>
      <dgm:t>
        <a:bodyPr/>
        <a:lstStyle/>
        <a:p>
          <a:r>
            <a:rPr lang="en-US" dirty="0" smtClean="0"/>
            <a:t>+</a:t>
          </a:r>
          <a:endParaRPr lang="ru-RU" dirty="0" smtClean="0"/>
        </a:p>
      </dgm:t>
    </dgm:pt>
    <dgm:pt modelId="{1444C941-D895-47C1-982F-03FEA5ACCA71}" type="parTrans" cxnId="{BF6FA22E-DCD3-4700-8FEF-8DFCE0A5BF06}">
      <dgm:prSet/>
      <dgm:spPr/>
      <dgm:t>
        <a:bodyPr/>
        <a:lstStyle/>
        <a:p>
          <a:endParaRPr lang="en-US"/>
        </a:p>
      </dgm:t>
    </dgm:pt>
    <dgm:pt modelId="{77F17A62-F63D-4C15-A235-8B8385B5DE9D}" type="sibTrans" cxnId="{BF6FA22E-DCD3-4700-8FEF-8DFCE0A5BF06}">
      <dgm:prSet/>
      <dgm:spPr/>
      <dgm:t>
        <a:bodyPr/>
        <a:lstStyle/>
        <a:p>
          <a:endParaRPr lang="en-US"/>
        </a:p>
      </dgm:t>
    </dgm:pt>
    <dgm:pt modelId="{86CF18A1-3199-4E06-B987-E5D9FBC987EC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+</a:t>
          </a:r>
        </a:p>
      </dgm:t>
    </dgm:pt>
    <dgm:pt modelId="{F007135A-9CFE-4BE4-9FB9-75F7FBA23722}" type="parTrans" cxnId="{22A17EC3-841F-41EB-8CE7-AD359D7EECB3}">
      <dgm:prSet/>
      <dgm:spPr/>
      <dgm:t>
        <a:bodyPr/>
        <a:lstStyle/>
        <a:p>
          <a:endParaRPr lang="en-US"/>
        </a:p>
      </dgm:t>
    </dgm:pt>
    <dgm:pt modelId="{51E9FF2F-5859-4DCB-94E5-11B9843FE6B4}" type="sibTrans" cxnId="{22A17EC3-841F-41EB-8CE7-AD359D7EECB3}">
      <dgm:prSet/>
      <dgm:spPr/>
      <dgm:t>
        <a:bodyPr/>
        <a:lstStyle/>
        <a:p>
          <a:endParaRPr lang="en-US"/>
        </a:p>
      </dgm:t>
    </dgm:pt>
    <dgm:pt modelId="{6AD4DD66-1DC6-4C7D-BCE1-24CEC4F752FB}">
      <dgm:prSet custT="1"/>
      <dgm:spPr>
        <a:xfrm rot="5400000">
          <a:off x="3648455" y="-1826409"/>
          <a:ext cx="752865" cy="6428220"/>
        </a:xfrm>
      </dgm:spPr>
      <dgm:t>
        <a:bodyPr/>
        <a:lstStyle/>
        <a:p>
          <a:r>
            <a:rPr lang="ru-RU" sz="2400" dirty="0" smtClean="0"/>
            <a:t>Совместная работа</a:t>
          </a:r>
        </a:p>
      </dgm:t>
    </dgm:pt>
    <dgm:pt modelId="{37E23FF6-C7EC-401C-9F7B-A13B1349D6EC}" type="sibTrans" cxnId="{E09ADFFA-47A1-45E4-BDCE-95BBE142DDB3}">
      <dgm:prSet/>
      <dgm:spPr/>
      <dgm:t>
        <a:bodyPr/>
        <a:lstStyle/>
        <a:p>
          <a:endParaRPr lang="en-US"/>
        </a:p>
      </dgm:t>
    </dgm:pt>
    <dgm:pt modelId="{8392A708-C930-4E59-91D6-D4904CE9B158}" type="parTrans" cxnId="{E09ADFFA-47A1-45E4-BDCE-95BBE142DDB3}">
      <dgm:prSet/>
      <dgm:spPr/>
      <dgm:t>
        <a:bodyPr/>
        <a:lstStyle/>
        <a:p>
          <a:endParaRPr lang="en-US"/>
        </a:p>
      </dgm:t>
    </dgm:pt>
    <dgm:pt modelId="{5B552B62-9C63-472B-A437-BEDE0F0822E6}">
      <dgm:prSet custT="1"/>
      <dgm:spPr>
        <a:xfrm rot="5400000">
          <a:off x="3648455" y="-816198"/>
          <a:ext cx="752865" cy="6428220"/>
        </a:xfrm>
      </dgm:spPr>
      <dgm:t>
        <a:bodyPr/>
        <a:lstStyle/>
        <a:p>
          <a:r>
            <a:rPr lang="ru-RU" sz="2400" dirty="0" smtClean="0"/>
            <a:t>Из чего состоит работа</a:t>
          </a:r>
        </a:p>
      </dgm:t>
    </dgm:pt>
    <dgm:pt modelId="{C8A126AD-D264-4A91-BF61-EB4F2C56ABF4}" type="sibTrans" cxnId="{F715B640-113A-4B94-ACDA-4A56431EEC0A}">
      <dgm:prSet/>
      <dgm:spPr/>
      <dgm:t>
        <a:bodyPr/>
        <a:lstStyle/>
        <a:p>
          <a:endParaRPr lang="en-US"/>
        </a:p>
      </dgm:t>
    </dgm:pt>
    <dgm:pt modelId="{FD0FE7EC-89A6-4EB9-91F9-9E268954DF6C}" type="parTrans" cxnId="{F715B640-113A-4B94-ACDA-4A56431EEC0A}">
      <dgm:prSet/>
      <dgm:spPr/>
      <dgm:t>
        <a:bodyPr/>
        <a:lstStyle/>
        <a:p>
          <a:endParaRPr lang="en-US"/>
        </a:p>
      </dgm:t>
    </dgm:pt>
    <dgm:pt modelId="{A35EE6A4-82B8-4BD5-9D4D-6F1DC7FDE9B0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dirty="0" smtClean="0"/>
            <a:t>Как ставить задачи и решать их</a:t>
          </a:r>
        </a:p>
      </dgm:t>
    </dgm:pt>
    <dgm:pt modelId="{AA967DE3-FC97-407C-BD5F-F3F78B309E3F}" type="sibTrans" cxnId="{56C52C58-75F7-474D-A2F4-CAD2A2A63D60}">
      <dgm:prSet/>
      <dgm:spPr/>
      <dgm:t>
        <a:bodyPr/>
        <a:lstStyle/>
        <a:p>
          <a:endParaRPr lang="en-US"/>
        </a:p>
      </dgm:t>
    </dgm:pt>
    <dgm:pt modelId="{DE8D51C4-087E-4547-9342-9142C2711967}" type="parTrans" cxnId="{56C52C58-75F7-474D-A2F4-CAD2A2A63D60}">
      <dgm:prSet/>
      <dgm:spPr/>
      <dgm:t>
        <a:bodyPr/>
        <a:lstStyle/>
        <a:p>
          <a:endParaRPr lang="en-US"/>
        </a:p>
      </dgm:t>
    </dgm:pt>
    <dgm:pt modelId="{60912A4E-30BE-4C3C-AC3A-72F36C992F7E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dirty="0" smtClean="0"/>
            <a:t>Передавать знания</a:t>
          </a:r>
        </a:p>
      </dgm:t>
    </dgm:pt>
    <dgm:pt modelId="{1507EECB-CEF5-4D55-99C4-ABB544A67743}" type="parTrans" cxnId="{E89F4FE5-2E04-49B5-863A-2D69E022F3E2}">
      <dgm:prSet/>
      <dgm:spPr/>
      <dgm:t>
        <a:bodyPr/>
        <a:lstStyle/>
        <a:p>
          <a:endParaRPr lang="en-US"/>
        </a:p>
      </dgm:t>
    </dgm:pt>
    <dgm:pt modelId="{3FC4B0BA-4F6A-40D5-8370-08863FB01AEC}" type="sibTrans" cxnId="{E89F4FE5-2E04-49B5-863A-2D69E022F3E2}">
      <dgm:prSet/>
      <dgm:spPr/>
      <dgm:t>
        <a:bodyPr/>
        <a:lstStyle/>
        <a:p>
          <a:endParaRPr lang="en-US"/>
        </a:p>
      </dgm:t>
    </dgm:pt>
    <dgm:pt modelId="{CA921B3B-4F6B-4A45-B4FF-A0C5408AC65E}" type="pres">
      <dgm:prSet presAssocID="{C2A418A4-57B6-49C2-B44A-89EE5B3E14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A2481F-83DE-4369-B303-F5E9B2980AA1}" type="pres">
      <dgm:prSet presAssocID="{BAA42FA4-9724-495E-A1CA-BD8BD2544254}" presName="composite" presStyleCnt="0"/>
      <dgm:spPr/>
      <dgm:t>
        <a:bodyPr/>
        <a:lstStyle/>
        <a:p>
          <a:endParaRPr lang="en-US"/>
        </a:p>
      </dgm:t>
    </dgm:pt>
    <dgm:pt modelId="{C195B0F6-C4A5-428B-AF51-7AB6D2618D63}" type="pres">
      <dgm:prSet presAssocID="{BAA42FA4-9724-495E-A1CA-BD8BD254425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9C549-2819-4593-818B-D59C2F02D768}" type="pres">
      <dgm:prSet presAssocID="{BAA42FA4-9724-495E-A1CA-BD8BD2544254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C2633-53CF-49D3-849B-FF7B43BDF2E9}" type="pres">
      <dgm:prSet presAssocID="{9896C719-C543-4488-8806-818757D3345A}" presName="sp" presStyleCnt="0"/>
      <dgm:spPr/>
      <dgm:t>
        <a:bodyPr/>
        <a:lstStyle/>
        <a:p>
          <a:endParaRPr lang="en-US"/>
        </a:p>
      </dgm:t>
    </dgm:pt>
    <dgm:pt modelId="{34733EF3-DFED-4B72-ACB6-40EE6698EF45}" type="pres">
      <dgm:prSet presAssocID="{B8DBA82E-B2F2-4151-BBD2-5043EEC4AB28}" presName="composite" presStyleCnt="0"/>
      <dgm:spPr/>
      <dgm:t>
        <a:bodyPr/>
        <a:lstStyle/>
        <a:p>
          <a:endParaRPr lang="en-US"/>
        </a:p>
      </dgm:t>
    </dgm:pt>
    <dgm:pt modelId="{EC7ACEF7-0FA0-41AC-AF00-597E405E2C0E}" type="pres">
      <dgm:prSet presAssocID="{B8DBA82E-B2F2-4151-BBD2-5043EEC4AB28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6660F-7BF1-4AAF-847E-1E6C52309D81}" type="pres">
      <dgm:prSet presAssocID="{B8DBA82E-B2F2-4151-BBD2-5043EEC4AB28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36383-B887-4640-B01F-56D2EA3725D0}" type="pres">
      <dgm:prSet presAssocID="{8A6F63C3-B94F-4816-84A3-F2DEF2C8FAAE}" presName="sp" presStyleCnt="0"/>
      <dgm:spPr/>
      <dgm:t>
        <a:bodyPr/>
        <a:lstStyle/>
        <a:p>
          <a:endParaRPr lang="en-US"/>
        </a:p>
      </dgm:t>
    </dgm:pt>
    <dgm:pt modelId="{0AA66BDC-A343-41FB-B2A1-05A350BFD37D}" type="pres">
      <dgm:prSet presAssocID="{098786AF-5F66-47BB-82FF-B8AA07C6ADC4}" presName="composite" presStyleCnt="0"/>
      <dgm:spPr/>
      <dgm:t>
        <a:bodyPr/>
        <a:lstStyle/>
        <a:p>
          <a:endParaRPr lang="en-US"/>
        </a:p>
      </dgm:t>
    </dgm:pt>
    <dgm:pt modelId="{DD2152EE-A57C-4F8F-A4A6-4864D4D5F3FA}" type="pres">
      <dgm:prSet presAssocID="{098786AF-5F66-47BB-82FF-B8AA07C6ADC4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EFF79-8178-4016-BA1F-70A629650641}" type="pres">
      <dgm:prSet presAssocID="{098786AF-5F66-47BB-82FF-B8AA07C6ADC4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84014-D85E-4CF7-8626-DF167767758A}" type="pres">
      <dgm:prSet presAssocID="{D60D7216-F200-4E4A-B9AD-AD18C2550FE1}" presName="sp" presStyleCnt="0"/>
      <dgm:spPr/>
      <dgm:t>
        <a:bodyPr/>
        <a:lstStyle/>
        <a:p>
          <a:endParaRPr lang="en-US"/>
        </a:p>
      </dgm:t>
    </dgm:pt>
    <dgm:pt modelId="{79F74AF3-AF82-47DC-BD61-D5292F5F110E}" type="pres">
      <dgm:prSet presAssocID="{9FF640D5-F447-46EA-BFA1-68DF6FF27FA6}" presName="composite" presStyleCnt="0"/>
      <dgm:spPr/>
      <dgm:t>
        <a:bodyPr/>
        <a:lstStyle/>
        <a:p>
          <a:endParaRPr lang="en-US"/>
        </a:p>
      </dgm:t>
    </dgm:pt>
    <dgm:pt modelId="{E6FE0CF9-B847-4627-A94B-CFAE0DCEA172}" type="pres">
      <dgm:prSet presAssocID="{9FF640D5-F447-46EA-BFA1-68DF6FF27FA6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AA75-0D95-412F-95EA-B16B23AEF3AA}" type="pres">
      <dgm:prSet presAssocID="{9FF640D5-F447-46EA-BFA1-68DF6FF27FA6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88D8C-416D-4B95-8DBF-9ED0C9FD139F}" type="pres">
      <dgm:prSet presAssocID="{77F17A62-F63D-4C15-A235-8B8385B5DE9D}" presName="sp" presStyleCnt="0"/>
      <dgm:spPr/>
      <dgm:t>
        <a:bodyPr/>
        <a:lstStyle/>
        <a:p>
          <a:endParaRPr lang="en-US"/>
        </a:p>
      </dgm:t>
    </dgm:pt>
    <dgm:pt modelId="{1B2E0B3F-2D4F-414E-9647-63CE73B234F2}" type="pres">
      <dgm:prSet presAssocID="{86CF18A1-3199-4E06-B987-E5D9FBC987EC}" presName="composite" presStyleCnt="0"/>
      <dgm:spPr/>
      <dgm:t>
        <a:bodyPr/>
        <a:lstStyle/>
        <a:p>
          <a:endParaRPr lang="en-US"/>
        </a:p>
      </dgm:t>
    </dgm:pt>
    <dgm:pt modelId="{69AFB391-D8D7-4720-9544-9E1D07EBF3B5}" type="pres">
      <dgm:prSet presAssocID="{86CF18A1-3199-4E06-B987-E5D9FBC987EC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AD4390-1057-428B-99ED-F3D2F0EBF94C}" type="pres">
      <dgm:prSet presAssocID="{86CF18A1-3199-4E06-B987-E5D9FBC987EC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15B640-113A-4B94-ACDA-4A56431EEC0A}" srcId="{098786AF-5F66-47BB-82FF-B8AA07C6ADC4}" destId="{5B552B62-9C63-472B-A437-BEDE0F0822E6}" srcOrd="0" destOrd="0" parTransId="{FD0FE7EC-89A6-4EB9-91F9-9E268954DF6C}" sibTransId="{C8A126AD-D264-4A91-BF61-EB4F2C56ABF4}"/>
    <dgm:cxn modelId="{05D921E5-66EA-429D-932B-86480CAC1F1B}" type="presOf" srcId="{6AD4DD66-1DC6-4C7D-BCE1-24CEC4F752FB}" destId="{4776660F-7BF1-4AAF-847E-1E6C52309D81}" srcOrd="0" destOrd="0" presId="urn:microsoft.com/office/officeart/2005/8/layout/chevron2"/>
    <dgm:cxn modelId="{E09ADFFA-47A1-45E4-BDCE-95BBE142DDB3}" srcId="{B8DBA82E-B2F2-4151-BBD2-5043EEC4AB28}" destId="{6AD4DD66-1DC6-4C7D-BCE1-24CEC4F752FB}" srcOrd="0" destOrd="0" parTransId="{8392A708-C930-4E59-91D6-D4904CE9B158}" sibTransId="{37E23FF6-C7EC-401C-9F7B-A13B1349D6EC}"/>
    <dgm:cxn modelId="{993BB6C3-3FB3-462D-A309-0DEAA196911C}" type="presOf" srcId="{BAA42FA4-9724-495E-A1CA-BD8BD2544254}" destId="{C195B0F6-C4A5-428B-AF51-7AB6D2618D63}" srcOrd="0" destOrd="0" presId="urn:microsoft.com/office/officeart/2005/8/layout/chevron2"/>
    <dgm:cxn modelId="{96CD3F7C-F567-4C1F-8650-E711DF659CC4}" type="presOf" srcId="{5B552B62-9C63-472B-A437-BEDE0F0822E6}" destId="{281EFF79-8178-4016-BA1F-70A629650641}" srcOrd="0" destOrd="0" presId="urn:microsoft.com/office/officeart/2005/8/layout/chevron2"/>
    <dgm:cxn modelId="{C9595407-5F4B-4D4C-8C84-429726EB16B1}" type="presOf" srcId="{9FF640D5-F447-46EA-BFA1-68DF6FF27FA6}" destId="{E6FE0CF9-B847-4627-A94B-CFAE0DCEA172}" srcOrd="0" destOrd="0" presId="urn:microsoft.com/office/officeart/2005/8/layout/chevron2"/>
    <dgm:cxn modelId="{46B2FE69-AD6F-4594-A85E-A30094487FB2}" srcId="{BAA42FA4-9724-495E-A1CA-BD8BD2544254}" destId="{24F46E94-4145-41F4-8BD1-14F0F9DA8098}" srcOrd="0" destOrd="0" parTransId="{CE937521-C7E6-4D37-964B-56DC6A4D8C73}" sibTransId="{62344B14-DDD4-497D-9018-595DF199177B}"/>
    <dgm:cxn modelId="{E89F4FE5-2E04-49B5-863A-2D69E022F3E2}" srcId="{86CF18A1-3199-4E06-B987-E5D9FBC987EC}" destId="{60912A4E-30BE-4C3C-AC3A-72F36C992F7E}" srcOrd="0" destOrd="0" parTransId="{1507EECB-CEF5-4D55-99C4-ABB544A67743}" sibTransId="{3FC4B0BA-4F6A-40D5-8370-08863FB01AEC}"/>
    <dgm:cxn modelId="{BF6FA22E-DCD3-4700-8FEF-8DFCE0A5BF06}" srcId="{C2A418A4-57B6-49C2-B44A-89EE5B3E1460}" destId="{9FF640D5-F447-46EA-BFA1-68DF6FF27FA6}" srcOrd="3" destOrd="0" parTransId="{1444C941-D895-47C1-982F-03FEA5ACCA71}" sibTransId="{77F17A62-F63D-4C15-A235-8B8385B5DE9D}"/>
    <dgm:cxn modelId="{56C52C58-75F7-474D-A2F4-CAD2A2A63D60}" srcId="{9FF640D5-F447-46EA-BFA1-68DF6FF27FA6}" destId="{A35EE6A4-82B8-4BD5-9D4D-6F1DC7FDE9B0}" srcOrd="0" destOrd="0" parTransId="{DE8D51C4-087E-4547-9342-9142C2711967}" sibTransId="{AA967DE3-FC97-407C-BD5F-F3F78B309E3F}"/>
    <dgm:cxn modelId="{22A17EC3-841F-41EB-8CE7-AD359D7EECB3}" srcId="{C2A418A4-57B6-49C2-B44A-89EE5B3E1460}" destId="{86CF18A1-3199-4E06-B987-E5D9FBC987EC}" srcOrd="4" destOrd="0" parTransId="{F007135A-9CFE-4BE4-9FB9-75F7FBA23722}" sibTransId="{51E9FF2F-5859-4DCB-94E5-11B9843FE6B4}"/>
    <dgm:cxn modelId="{744C4D6B-6EBC-4790-AAC1-8BBBF1866AC4}" type="presOf" srcId="{C2A418A4-57B6-49C2-B44A-89EE5B3E1460}" destId="{CA921B3B-4F6B-4A45-B4FF-A0C5408AC65E}" srcOrd="0" destOrd="0" presId="urn:microsoft.com/office/officeart/2005/8/layout/chevron2"/>
    <dgm:cxn modelId="{50C454D7-AAD1-4545-83EA-8DFAF8F3454C}" type="presOf" srcId="{60912A4E-30BE-4C3C-AC3A-72F36C992F7E}" destId="{F9AD4390-1057-428B-99ED-F3D2F0EBF94C}" srcOrd="0" destOrd="0" presId="urn:microsoft.com/office/officeart/2005/8/layout/chevron2"/>
    <dgm:cxn modelId="{2854D37F-6AA9-4F09-A32E-1BEC8EE93948}" srcId="{C2A418A4-57B6-49C2-B44A-89EE5B3E1460}" destId="{BAA42FA4-9724-495E-A1CA-BD8BD2544254}" srcOrd="0" destOrd="0" parTransId="{DBEC6D9A-C525-448E-9E2C-C39C32B16A5D}" sibTransId="{9896C719-C543-4488-8806-818757D3345A}"/>
    <dgm:cxn modelId="{688DC3CF-0F98-4E68-A2E6-4640193D1334}" type="presOf" srcId="{24F46E94-4145-41F4-8BD1-14F0F9DA8098}" destId="{4559C549-2819-4593-818B-D59C2F02D768}" srcOrd="0" destOrd="0" presId="urn:microsoft.com/office/officeart/2005/8/layout/chevron2"/>
    <dgm:cxn modelId="{F13EAE73-11CB-453F-A5F9-B50C3EBCF9E4}" srcId="{C2A418A4-57B6-49C2-B44A-89EE5B3E1460}" destId="{B8DBA82E-B2F2-4151-BBD2-5043EEC4AB28}" srcOrd="1" destOrd="0" parTransId="{B33F52D3-9E38-42BC-8C0C-9EE1BA86DBA5}" sibTransId="{8A6F63C3-B94F-4816-84A3-F2DEF2C8FAAE}"/>
    <dgm:cxn modelId="{A3F77BA0-06AC-4C21-B6C5-999C26CA24A8}" type="presOf" srcId="{86CF18A1-3199-4E06-B987-E5D9FBC987EC}" destId="{69AFB391-D8D7-4720-9544-9E1D07EBF3B5}" srcOrd="0" destOrd="0" presId="urn:microsoft.com/office/officeart/2005/8/layout/chevron2"/>
    <dgm:cxn modelId="{CDD45E6E-0D0B-4DAD-8348-7D2BF1543D4E}" type="presOf" srcId="{098786AF-5F66-47BB-82FF-B8AA07C6ADC4}" destId="{DD2152EE-A57C-4F8F-A4A6-4864D4D5F3FA}" srcOrd="0" destOrd="0" presId="urn:microsoft.com/office/officeart/2005/8/layout/chevron2"/>
    <dgm:cxn modelId="{62B5F112-3716-4AA9-9E83-D620FA243975}" type="presOf" srcId="{A35EE6A4-82B8-4BD5-9D4D-6F1DC7FDE9B0}" destId="{C3CFAA75-0D95-412F-95EA-B16B23AEF3AA}" srcOrd="0" destOrd="0" presId="urn:microsoft.com/office/officeart/2005/8/layout/chevron2"/>
    <dgm:cxn modelId="{EE6D0103-2089-4397-A527-38D613AEA828}" srcId="{C2A418A4-57B6-49C2-B44A-89EE5B3E1460}" destId="{098786AF-5F66-47BB-82FF-B8AA07C6ADC4}" srcOrd="2" destOrd="0" parTransId="{FA8F54BD-9935-4A57-8299-95EF234D3B4A}" sibTransId="{D60D7216-F200-4E4A-B9AD-AD18C2550FE1}"/>
    <dgm:cxn modelId="{19EEB044-FD55-4B13-BC9C-BD76BA154CF9}" type="presOf" srcId="{B8DBA82E-B2F2-4151-BBD2-5043EEC4AB28}" destId="{EC7ACEF7-0FA0-41AC-AF00-597E405E2C0E}" srcOrd="0" destOrd="0" presId="urn:microsoft.com/office/officeart/2005/8/layout/chevron2"/>
    <dgm:cxn modelId="{3B42E291-FF0A-4D83-BC22-7CD8FA83929B}" type="presParOf" srcId="{CA921B3B-4F6B-4A45-B4FF-A0C5408AC65E}" destId="{28A2481F-83DE-4369-B303-F5E9B2980AA1}" srcOrd="0" destOrd="0" presId="urn:microsoft.com/office/officeart/2005/8/layout/chevron2"/>
    <dgm:cxn modelId="{402D0269-5FA8-4B09-BB86-11E61D02C6CF}" type="presParOf" srcId="{28A2481F-83DE-4369-B303-F5E9B2980AA1}" destId="{C195B0F6-C4A5-428B-AF51-7AB6D2618D63}" srcOrd="0" destOrd="0" presId="urn:microsoft.com/office/officeart/2005/8/layout/chevron2"/>
    <dgm:cxn modelId="{D33444C6-4B0C-48C0-B5EA-FD3811166B8A}" type="presParOf" srcId="{28A2481F-83DE-4369-B303-F5E9B2980AA1}" destId="{4559C549-2819-4593-818B-D59C2F02D768}" srcOrd="1" destOrd="0" presId="urn:microsoft.com/office/officeart/2005/8/layout/chevron2"/>
    <dgm:cxn modelId="{08116450-2903-433D-BD37-86734390781E}" type="presParOf" srcId="{CA921B3B-4F6B-4A45-B4FF-A0C5408AC65E}" destId="{34AC2633-53CF-49D3-849B-FF7B43BDF2E9}" srcOrd="1" destOrd="0" presId="urn:microsoft.com/office/officeart/2005/8/layout/chevron2"/>
    <dgm:cxn modelId="{0326AF7A-207D-48D3-86B1-80C1C638D6BE}" type="presParOf" srcId="{CA921B3B-4F6B-4A45-B4FF-A0C5408AC65E}" destId="{34733EF3-DFED-4B72-ACB6-40EE6698EF45}" srcOrd="2" destOrd="0" presId="urn:microsoft.com/office/officeart/2005/8/layout/chevron2"/>
    <dgm:cxn modelId="{7A8B0F68-89DE-400B-A5F0-2C3DD3EDBAFD}" type="presParOf" srcId="{34733EF3-DFED-4B72-ACB6-40EE6698EF45}" destId="{EC7ACEF7-0FA0-41AC-AF00-597E405E2C0E}" srcOrd="0" destOrd="0" presId="urn:microsoft.com/office/officeart/2005/8/layout/chevron2"/>
    <dgm:cxn modelId="{5330A273-B86D-4857-979F-CC00157CCA40}" type="presParOf" srcId="{34733EF3-DFED-4B72-ACB6-40EE6698EF45}" destId="{4776660F-7BF1-4AAF-847E-1E6C52309D81}" srcOrd="1" destOrd="0" presId="urn:microsoft.com/office/officeart/2005/8/layout/chevron2"/>
    <dgm:cxn modelId="{B30B77E7-334E-48B6-BDD6-BE218410741F}" type="presParOf" srcId="{CA921B3B-4F6B-4A45-B4FF-A0C5408AC65E}" destId="{6AE36383-B887-4640-B01F-56D2EA3725D0}" srcOrd="3" destOrd="0" presId="urn:microsoft.com/office/officeart/2005/8/layout/chevron2"/>
    <dgm:cxn modelId="{822CDBCC-4F39-4669-AA65-02307D3A0D19}" type="presParOf" srcId="{CA921B3B-4F6B-4A45-B4FF-A0C5408AC65E}" destId="{0AA66BDC-A343-41FB-B2A1-05A350BFD37D}" srcOrd="4" destOrd="0" presId="urn:microsoft.com/office/officeart/2005/8/layout/chevron2"/>
    <dgm:cxn modelId="{752FD749-D060-4735-B1FD-18105381D89B}" type="presParOf" srcId="{0AA66BDC-A343-41FB-B2A1-05A350BFD37D}" destId="{DD2152EE-A57C-4F8F-A4A6-4864D4D5F3FA}" srcOrd="0" destOrd="0" presId="urn:microsoft.com/office/officeart/2005/8/layout/chevron2"/>
    <dgm:cxn modelId="{14FA6412-8B23-4D29-9A1E-972E46DAAC41}" type="presParOf" srcId="{0AA66BDC-A343-41FB-B2A1-05A350BFD37D}" destId="{281EFF79-8178-4016-BA1F-70A629650641}" srcOrd="1" destOrd="0" presId="urn:microsoft.com/office/officeart/2005/8/layout/chevron2"/>
    <dgm:cxn modelId="{147AF0FF-ECC6-4E9E-91C8-4F6E983DF0E7}" type="presParOf" srcId="{CA921B3B-4F6B-4A45-B4FF-A0C5408AC65E}" destId="{69A84014-D85E-4CF7-8626-DF167767758A}" srcOrd="5" destOrd="0" presId="urn:microsoft.com/office/officeart/2005/8/layout/chevron2"/>
    <dgm:cxn modelId="{C0608BBA-E3CE-434B-ACE8-376546F70B84}" type="presParOf" srcId="{CA921B3B-4F6B-4A45-B4FF-A0C5408AC65E}" destId="{79F74AF3-AF82-47DC-BD61-D5292F5F110E}" srcOrd="6" destOrd="0" presId="urn:microsoft.com/office/officeart/2005/8/layout/chevron2"/>
    <dgm:cxn modelId="{2998ED02-90AB-4383-9F0F-FEB8844C819B}" type="presParOf" srcId="{79F74AF3-AF82-47DC-BD61-D5292F5F110E}" destId="{E6FE0CF9-B847-4627-A94B-CFAE0DCEA172}" srcOrd="0" destOrd="0" presId="urn:microsoft.com/office/officeart/2005/8/layout/chevron2"/>
    <dgm:cxn modelId="{FF09A8EE-D8F8-4221-879B-EFF8C26D58B1}" type="presParOf" srcId="{79F74AF3-AF82-47DC-BD61-D5292F5F110E}" destId="{C3CFAA75-0D95-412F-95EA-B16B23AEF3AA}" srcOrd="1" destOrd="0" presId="urn:microsoft.com/office/officeart/2005/8/layout/chevron2"/>
    <dgm:cxn modelId="{A671C8EA-83A0-4121-89D8-70F9DC008575}" type="presParOf" srcId="{CA921B3B-4F6B-4A45-B4FF-A0C5408AC65E}" destId="{75088D8C-416D-4B95-8DBF-9ED0C9FD139F}" srcOrd="7" destOrd="0" presId="urn:microsoft.com/office/officeart/2005/8/layout/chevron2"/>
    <dgm:cxn modelId="{6701C92C-CEE0-40CA-A511-A5A06038F328}" type="presParOf" srcId="{CA921B3B-4F6B-4A45-B4FF-A0C5408AC65E}" destId="{1B2E0B3F-2D4F-414E-9647-63CE73B234F2}" srcOrd="8" destOrd="0" presId="urn:microsoft.com/office/officeart/2005/8/layout/chevron2"/>
    <dgm:cxn modelId="{791FA50F-7BA7-4CAE-970B-41439AA15062}" type="presParOf" srcId="{1B2E0B3F-2D4F-414E-9647-63CE73B234F2}" destId="{69AFB391-D8D7-4720-9544-9E1D07EBF3B5}" srcOrd="0" destOrd="0" presId="urn:microsoft.com/office/officeart/2005/8/layout/chevron2"/>
    <dgm:cxn modelId="{51E94BCC-0CA2-40C6-AC79-0DDC8FF0EC35}" type="presParOf" srcId="{1B2E0B3F-2D4F-414E-9647-63CE73B234F2}" destId="{F9AD4390-1057-428B-99ED-F3D2F0EBF94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8C71C1-51BF-40CD-8D1F-9EA98DC89630}" type="doc">
      <dgm:prSet loTypeId="urn:microsoft.com/office/officeart/2005/8/layout/cycle2" loCatId="cycle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A3521FF-90C5-4BB8-A4A4-25EA380F016F}">
      <dgm:prSet phldrT="[Text]" custT="1"/>
      <dgm:spPr/>
      <dgm:t>
        <a:bodyPr/>
        <a:lstStyle/>
        <a:p>
          <a:r>
            <a:rPr lang="ru-RU" sz="1800" b="1" dirty="0" smtClean="0"/>
            <a:t>Потребность</a:t>
          </a:r>
          <a:endParaRPr lang="en-US" sz="1800" b="1" dirty="0"/>
        </a:p>
      </dgm:t>
    </dgm:pt>
    <dgm:pt modelId="{188F6159-120F-4124-8CD6-93FB3FF62874}" type="parTrans" cxnId="{D155EF65-21F6-4390-ADC8-638795A4DB91}">
      <dgm:prSet/>
      <dgm:spPr/>
      <dgm:t>
        <a:bodyPr/>
        <a:lstStyle/>
        <a:p>
          <a:endParaRPr lang="en-US"/>
        </a:p>
      </dgm:t>
    </dgm:pt>
    <dgm:pt modelId="{5D5ABEEA-8DF8-4929-8328-0BB4CFA6A617}" type="sibTrans" cxnId="{D155EF65-21F6-4390-ADC8-638795A4DB91}">
      <dgm:prSet/>
      <dgm:spPr/>
      <dgm:t>
        <a:bodyPr/>
        <a:lstStyle/>
        <a:p>
          <a:endParaRPr lang="en-US"/>
        </a:p>
      </dgm:t>
    </dgm:pt>
    <dgm:pt modelId="{BF5B82BA-75F2-4A4A-A28F-E802A7DED047}">
      <dgm:prSet phldrT="[Text]" custT="1"/>
      <dgm:spPr/>
      <dgm:t>
        <a:bodyPr/>
        <a:lstStyle/>
        <a:p>
          <a:r>
            <a:rPr lang="ru-RU" sz="1800" b="1" dirty="0" smtClean="0"/>
            <a:t>Цель</a:t>
          </a:r>
          <a:endParaRPr lang="en-US" sz="1800" b="1" dirty="0"/>
        </a:p>
      </dgm:t>
    </dgm:pt>
    <dgm:pt modelId="{C435E44C-4F1B-4A08-9980-1EA091600E25}" type="parTrans" cxnId="{74D56F33-908F-47DC-A649-A435D7F2347E}">
      <dgm:prSet/>
      <dgm:spPr/>
      <dgm:t>
        <a:bodyPr/>
        <a:lstStyle/>
        <a:p>
          <a:endParaRPr lang="en-US"/>
        </a:p>
      </dgm:t>
    </dgm:pt>
    <dgm:pt modelId="{F171B1E3-9A48-4E45-91A2-E6BC9CCD0741}" type="sibTrans" cxnId="{74D56F33-908F-47DC-A649-A435D7F2347E}">
      <dgm:prSet/>
      <dgm:spPr/>
      <dgm:t>
        <a:bodyPr/>
        <a:lstStyle/>
        <a:p>
          <a:endParaRPr lang="en-US"/>
        </a:p>
      </dgm:t>
    </dgm:pt>
    <dgm:pt modelId="{654AC1D6-C39F-4930-AE18-9FF0324B72DB}">
      <dgm:prSet phldrT="[Text]" custT="1"/>
      <dgm:spPr/>
      <dgm:t>
        <a:bodyPr/>
        <a:lstStyle/>
        <a:p>
          <a:r>
            <a:rPr lang="ru-RU" sz="1800" b="1" dirty="0" smtClean="0"/>
            <a:t>Получение знаний</a:t>
          </a:r>
          <a:endParaRPr lang="en-US" sz="1800" b="1" dirty="0"/>
        </a:p>
      </dgm:t>
    </dgm:pt>
    <dgm:pt modelId="{B31DE0AD-428E-485E-8EF1-22BEDAFFF21A}" type="parTrans" cxnId="{1D5A13B9-176F-402A-BE87-5CDE3018D864}">
      <dgm:prSet/>
      <dgm:spPr/>
      <dgm:t>
        <a:bodyPr/>
        <a:lstStyle/>
        <a:p>
          <a:endParaRPr lang="en-US"/>
        </a:p>
      </dgm:t>
    </dgm:pt>
    <dgm:pt modelId="{88001C9F-EA81-4278-9EC0-EF2A1CA7D105}" type="sibTrans" cxnId="{1D5A13B9-176F-402A-BE87-5CDE3018D864}">
      <dgm:prSet/>
      <dgm:spPr/>
      <dgm:t>
        <a:bodyPr/>
        <a:lstStyle/>
        <a:p>
          <a:endParaRPr lang="en-US"/>
        </a:p>
      </dgm:t>
    </dgm:pt>
    <dgm:pt modelId="{0D0CEA8E-106B-4B0E-A1CC-A9CB3334E9D0}">
      <dgm:prSet phldrT="[Text]"/>
      <dgm:spPr/>
      <dgm:t>
        <a:bodyPr/>
        <a:lstStyle/>
        <a:p>
          <a:r>
            <a:rPr lang="ru-RU" b="1" dirty="0" smtClean="0"/>
            <a:t>Применение знаний</a:t>
          </a:r>
          <a:endParaRPr lang="en-US" b="1" dirty="0"/>
        </a:p>
      </dgm:t>
    </dgm:pt>
    <dgm:pt modelId="{99DE152D-0EDD-4DF2-87BF-5AEBB53FFE11}" type="parTrans" cxnId="{79E39A57-3545-4C7E-96A0-6FA2ECFFE663}">
      <dgm:prSet/>
      <dgm:spPr/>
      <dgm:t>
        <a:bodyPr/>
        <a:lstStyle/>
        <a:p>
          <a:endParaRPr lang="en-US"/>
        </a:p>
      </dgm:t>
    </dgm:pt>
    <dgm:pt modelId="{37E79D91-35AC-49A4-859E-36CF35FDE0D5}" type="sibTrans" cxnId="{79E39A57-3545-4C7E-96A0-6FA2ECFFE663}">
      <dgm:prSet/>
      <dgm:spPr/>
      <dgm:t>
        <a:bodyPr/>
        <a:lstStyle/>
        <a:p>
          <a:endParaRPr lang="en-US"/>
        </a:p>
      </dgm:t>
    </dgm:pt>
    <dgm:pt modelId="{7B076A86-92A1-4C53-880E-B7BA0C364987}">
      <dgm:prSet phldrT="[Text]" custT="1"/>
      <dgm:spPr/>
      <dgm:t>
        <a:bodyPr/>
        <a:lstStyle/>
        <a:p>
          <a:r>
            <a:rPr lang="ru-RU" sz="1800" b="1" dirty="0" smtClean="0"/>
            <a:t>Результат</a:t>
          </a:r>
          <a:endParaRPr lang="en-US" sz="1800" b="1" dirty="0"/>
        </a:p>
      </dgm:t>
    </dgm:pt>
    <dgm:pt modelId="{970585AC-3F90-4767-AE60-67B822E46017}" type="parTrans" cxnId="{B2D8AC40-8D09-4FD0-B0EA-3EDD6434E81F}">
      <dgm:prSet/>
      <dgm:spPr/>
      <dgm:t>
        <a:bodyPr/>
        <a:lstStyle/>
        <a:p>
          <a:endParaRPr lang="en-US"/>
        </a:p>
      </dgm:t>
    </dgm:pt>
    <dgm:pt modelId="{710C85DA-C77C-4318-8238-C5E4C1D508C6}" type="sibTrans" cxnId="{B2D8AC40-8D09-4FD0-B0EA-3EDD6434E81F}">
      <dgm:prSet/>
      <dgm:spPr/>
      <dgm:t>
        <a:bodyPr/>
        <a:lstStyle/>
        <a:p>
          <a:endParaRPr lang="en-US"/>
        </a:p>
      </dgm:t>
    </dgm:pt>
    <dgm:pt modelId="{59AF3457-0A7C-436B-84AC-F09C17EFCE59}">
      <dgm:prSet phldrT="[Text]" custT="1"/>
      <dgm:spPr/>
      <dgm:t>
        <a:bodyPr/>
        <a:lstStyle/>
        <a:p>
          <a:r>
            <a:rPr lang="ru-RU" sz="1800" b="1" dirty="0" smtClean="0"/>
            <a:t>Поиск или мотивация</a:t>
          </a:r>
          <a:endParaRPr lang="en-US" sz="1800" b="1" dirty="0"/>
        </a:p>
      </dgm:t>
    </dgm:pt>
    <dgm:pt modelId="{747A41CF-C2D1-4E85-9F86-DC1B75399B4C}" type="parTrans" cxnId="{3222081C-0B4D-48AB-AFE7-CB9034802EDE}">
      <dgm:prSet/>
      <dgm:spPr/>
      <dgm:t>
        <a:bodyPr/>
        <a:lstStyle/>
        <a:p>
          <a:endParaRPr lang="en-US"/>
        </a:p>
      </dgm:t>
    </dgm:pt>
    <dgm:pt modelId="{14E0BA7F-C841-489C-BFB0-91CB1A1889A5}" type="sibTrans" cxnId="{3222081C-0B4D-48AB-AFE7-CB9034802EDE}">
      <dgm:prSet/>
      <dgm:spPr/>
      <dgm:t>
        <a:bodyPr/>
        <a:lstStyle/>
        <a:p>
          <a:endParaRPr lang="en-US"/>
        </a:p>
      </dgm:t>
    </dgm:pt>
    <dgm:pt modelId="{644D5B0C-E218-430D-8CC7-264C61DD96D1}" type="pres">
      <dgm:prSet presAssocID="{518C71C1-51BF-40CD-8D1F-9EA98DC8963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9445A2C-79B7-409A-B7E7-0091C7EA8625}" type="pres">
      <dgm:prSet presAssocID="{59AF3457-0A7C-436B-84AC-F09C17EFCE59}" presName="node" presStyleLbl="node1" presStyleIdx="0" presStyleCnt="6" custScaleX="148862" custRadScaleRad="100126" custRadScaleInc="-68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75D78F-F4C0-47B6-8805-B647C8799AE4}" type="pres">
      <dgm:prSet presAssocID="{14E0BA7F-C841-489C-BFB0-91CB1A1889A5}" presName="sibTrans" presStyleLbl="sibTrans2D1" presStyleIdx="0" presStyleCnt="6"/>
      <dgm:spPr/>
      <dgm:t>
        <a:bodyPr/>
        <a:lstStyle/>
        <a:p>
          <a:endParaRPr lang="en-US"/>
        </a:p>
      </dgm:t>
    </dgm:pt>
    <dgm:pt modelId="{71FC4722-EC2D-43DE-87DF-3259D288B274}" type="pres">
      <dgm:prSet presAssocID="{14E0BA7F-C841-489C-BFB0-91CB1A1889A5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9208DD77-0EDD-4317-AEFA-39CB7162E34F}" type="pres">
      <dgm:prSet presAssocID="{BA3521FF-90C5-4BB8-A4A4-25EA380F016F}" presName="node" presStyleLbl="node1" presStyleIdx="1" presStyleCnt="6" custScaleX="164948" custRadScaleRad="130302" custRadScaleInc="236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E1A409-DC03-455C-8517-E0A9EF2E314A}" type="pres">
      <dgm:prSet presAssocID="{5D5ABEEA-8DF8-4929-8328-0BB4CFA6A617}" presName="sibTrans" presStyleLbl="sibTrans2D1" presStyleIdx="1" presStyleCnt="6"/>
      <dgm:spPr/>
      <dgm:t>
        <a:bodyPr/>
        <a:lstStyle/>
        <a:p>
          <a:endParaRPr lang="en-US"/>
        </a:p>
      </dgm:t>
    </dgm:pt>
    <dgm:pt modelId="{86F4A013-49D8-4BD6-8A2C-B4A4F1A370C7}" type="pres">
      <dgm:prSet presAssocID="{5D5ABEEA-8DF8-4929-8328-0BB4CFA6A617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BC468F2C-FCE5-40B8-99FC-3CF1E7CDD4AD}" type="pres">
      <dgm:prSet presAssocID="{BF5B82BA-75F2-4A4A-A28F-E802A7DED047}" presName="node" presStyleLbl="node1" presStyleIdx="2" presStyleCnt="6" custScaleX="167743" custRadScaleRad="124042" custRadScaleInc="-359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5950F-60A8-44DA-9D6C-C2EE5B316F3A}" type="pres">
      <dgm:prSet presAssocID="{F171B1E3-9A48-4E45-91A2-E6BC9CCD0741}" presName="sibTrans" presStyleLbl="sibTrans2D1" presStyleIdx="2" presStyleCnt="6"/>
      <dgm:spPr/>
      <dgm:t>
        <a:bodyPr/>
        <a:lstStyle/>
        <a:p>
          <a:endParaRPr lang="en-US"/>
        </a:p>
      </dgm:t>
    </dgm:pt>
    <dgm:pt modelId="{F28A498D-8FD5-462A-B2D9-B2A53C291F39}" type="pres">
      <dgm:prSet presAssocID="{F171B1E3-9A48-4E45-91A2-E6BC9CCD0741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3A65F882-A0C5-4488-B23F-B5AC5E1765C7}" type="pres">
      <dgm:prSet presAssocID="{654AC1D6-C39F-4930-AE18-9FF0324B72DB}" presName="node" presStyleLbl="node1" presStyleIdx="3" presStyleCnt="6" custScaleX="1494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BB005A-F37E-42DE-9970-9A1073F57BE9}" type="pres">
      <dgm:prSet presAssocID="{88001C9F-EA81-4278-9EC0-EF2A1CA7D105}" presName="sibTrans" presStyleLbl="sibTrans2D1" presStyleIdx="3" presStyleCnt="6"/>
      <dgm:spPr/>
      <dgm:t>
        <a:bodyPr/>
        <a:lstStyle/>
        <a:p>
          <a:endParaRPr lang="en-US"/>
        </a:p>
      </dgm:t>
    </dgm:pt>
    <dgm:pt modelId="{E5E08174-C717-440F-9D9F-3D373EEA50B0}" type="pres">
      <dgm:prSet presAssocID="{88001C9F-EA81-4278-9EC0-EF2A1CA7D105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798B8539-B9F6-48AD-88AF-4A5DEE8BDA5D}" type="pres">
      <dgm:prSet presAssocID="{0D0CEA8E-106B-4B0E-A1CC-A9CB3334E9D0}" presName="node" presStyleLbl="node1" presStyleIdx="4" presStyleCnt="6" custScaleX="166352" custRadScaleRad="126574" custRadScaleInc="373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7DA121-0606-40BA-B6CD-38840DB0CF37}" type="pres">
      <dgm:prSet presAssocID="{37E79D91-35AC-49A4-859E-36CF35FDE0D5}" presName="sibTrans" presStyleLbl="sibTrans2D1" presStyleIdx="4" presStyleCnt="6"/>
      <dgm:spPr/>
      <dgm:t>
        <a:bodyPr/>
        <a:lstStyle/>
        <a:p>
          <a:endParaRPr lang="en-US"/>
        </a:p>
      </dgm:t>
    </dgm:pt>
    <dgm:pt modelId="{30F85388-6BA9-48F9-A329-0128ACDABDA6}" type="pres">
      <dgm:prSet presAssocID="{37E79D91-35AC-49A4-859E-36CF35FDE0D5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E7D38C2E-2A52-4E14-9116-420D1E88F580}" type="pres">
      <dgm:prSet presAssocID="{7B076A86-92A1-4C53-880E-B7BA0C364987}" presName="node" presStyleLbl="node1" presStyleIdx="5" presStyleCnt="6" custScaleX="140794" custRadScaleRad="130929" custRadScaleInc="-240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3C92B0-B4ED-4EDE-9598-F137B741A913}" type="pres">
      <dgm:prSet presAssocID="{710C85DA-C77C-4318-8238-C5E4C1D508C6}" presName="sibTrans" presStyleLbl="sibTrans2D1" presStyleIdx="5" presStyleCnt="6"/>
      <dgm:spPr/>
      <dgm:t>
        <a:bodyPr/>
        <a:lstStyle/>
        <a:p>
          <a:endParaRPr lang="en-US"/>
        </a:p>
      </dgm:t>
    </dgm:pt>
    <dgm:pt modelId="{7C4657A4-A0EE-4968-98B3-41E0D266E357}" type="pres">
      <dgm:prSet presAssocID="{710C85DA-C77C-4318-8238-C5E4C1D508C6}" presName="connectorText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79E39A57-3545-4C7E-96A0-6FA2ECFFE663}" srcId="{518C71C1-51BF-40CD-8D1F-9EA98DC89630}" destId="{0D0CEA8E-106B-4B0E-A1CC-A9CB3334E9D0}" srcOrd="4" destOrd="0" parTransId="{99DE152D-0EDD-4DF2-87BF-5AEBB53FFE11}" sibTransId="{37E79D91-35AC-49A4-859E-36CF35FDE0D5}"/>
    <dgm:cxn modelId="{7CFAE615-714B-4D0C-B727-D53405677F04}" type="presOf" srcId="{37E79D91-35AC-49A4-859E-36CF35FDE0D5}" destId="{30F85388-6BA9-48F9-A329-0128ACDABDA6}" srcOrd="1" destOrd="0" presId="urn:microsoft.com/office/officeart/2005/8/layout/cycle2"/>
    <dgm:cxn modelId="{1D5A13B9-176F-402A-BE87-5CDE3018D864}" srcId="{518C71C1-51BF-40CD-8D1F-9EA98DC89630}" destId="{654AC1D6-C39F-4930-AE18-9FF0324B72DB}" srcOrd="3" destOrd="0" parTransId="{B31DE0AD-428E-485E-8EF1-22BEDAFFF21A}" sibTransId="{88001C9F-EA81-4278-9EC0-EF2A1CA7D105}"/>
    <dgm:cxn modelId="{939D976B-B7F5-454D-9D1A-FB1D7E81BB9C}" type="presOf" srcId="{88001C9F-EA81-4278-9EC0-EF2A1CA7D105}" destId="{98BB005A-F37E-42DE-9970-9A1073F57BE9}" srcOrd="0" destOrd="0" presId="urn:microsoft.com/office/officeart/2005/8/layout/cycle2"/>
    <dgm:cxn modelId="{F51B0144-88E3-4D8D-93DA-8F97F243CE92}" type="presOf" srcId="{0D0CEA8E-106B-4B0E-A1CC-A9CB3334E9D0}" destId="{798B8539-B9F6-48AD-88AF-4A5DEE8BDA5D}" srcOrd="0" destOrd="0" presId="urn:microsoft.com/office/officeart/2005/8/layout/cycle2"/>
    <dgm:cxn modelId="{989B1E78-0C89-46CE-85E9-58E17F603BC7}" type="presOf" srcId="{37E79D91-35AC-49A4-859E-36CF35FDE0D5}" destId="{C17DA121-0606-40BA-B6CD-38840DB0CF37}" srcOrd="0" destOrd="0" presId="urn:microsoft.com/office/officeart/2005/8/layout/cycle2"/>
    <dgm:cxn modelId="{74D56F33-908F-47DC-A649-A435D7F2347E}" srcId="{518C71C1-51BF-40CD-8D1F-9EA98DC89630}" destId="{BF5B82BA-75F2-4A4A-A28F-E802A7DED047}" srcOrd="2" destOrd="0" parTransId="{C435E44C-4F1B-4A08-9980-1EA091600E25}" sibTransId="{F171B1E3-9A48-4E45-91A2-E6BC9CCD0741}"/>
    <dgm:cxn modelId="{EBFD9B6D-7C59-48EB-BB4B-C7DE85C38AD2}" type="presOf" srcId="{5D5ABEEA-8DF8-4929-8328-0BB4CFA6A617}" destId="{86F4A013-49D8-4BD6-8A2C-B4A4F1A370C7}" srcOrd="1" destOrd="0" presId="urn:microsoft.com/office/officeart/2005/8/layout/cycle2"/>
    <dgm:cxn modelId="{D155EF65-21F6-4390-ADC8-638795A4DB91}" srcId="{518C71C1-51BF-40CD-8D1F-9EA98DC89630}" destId="{BA3521FF-90C5-4BB8-A4A4-25EA380F016F}" srcOrd="1" destOrd="0" parTransId="{188F6159-120F-4124-8CD6-93FB3FF62874}" sibTransId="{5D5ABEEA-8DF8-4929-8328-0BB4CFA6A617}"/>
    <dgm:cxn modelId="{106F8C5A-DDCF-4071-899E-FC86E4237557}" type="presOf" srcId="{F171B1E3-9A48-4E45-91A2-E6BC9CCD0741}" destId="{3525950F-60A8-44DA-9D6C-C2EE5B316F3A}" srcOrd="0" destOrd="0" presId="urn:microsoft.com/office/officeart/2005/8/layout/cycle2"/>
    <dgm:cxn modelId="{8190B4DB-5F83-4E25-A69B-636E993D09F5}" type="presOf" srcId="{5D5ABEEA-8DF8-4929-8328-0BB4CFA6A617}" destId="{43E1A409-DC03-455C-8517-E0A9EF2E314A}" srcOrd="0" destOrd="0" presId="urn:microsoft.com/office/officeart/2005/8/layout/cycle2"/>
    <dgm:cxn modelId="{32854ECF-1FD5-4F2C-8A22-C243A3F42A90}" type="presOf" srcId="{BA3521FF-90C5-4BB8-A4A4-25EA380F016F}" destId="{9208DD77-0EDD-4317-AEFA-39CB7162E34F}" srcOrd="0" destOrd="0" presId="urn:microsoft.com/office/officeart/2005/8/layout/cycle2"/>
    <dgm:cxn modelId="{E67DAFDE-53E6-46F2-8059-6271260497BD}" type="presOf" srcId="{654AC1D6-C39F-4930-AE18-9FF0324B72DB}" destId="{3A65F882-A0C5-4488-B23F-B5AC5E1765C7}" srcOrd="0" destOrd="0" presId="urn:microsoft.com/office/officeart/2005/8/layout/cycle2"/>
    <dgm:cxn modelId="{8D92374C-66A0-4D13-B8B3-CB0EFF878983}" type="presOf" srcId="{710C85DA-C77C-4318-8238-C5E4C1D508C6}" destId="{7C4657A4-A0EE-4968-98B3-41E0D266E357}" srcOrd="1" destOrd="0" presId="urn:microsoft.com/office/officeart/2005/8/layout/cycle2"/>
    <dgm:cxn modelId="{AB7871AB-5F59-46A1-AB54-E36F97E9DBF9}" type="presOf" srcId="{710C85DA-C77C-4318-8238-C5E4C1D508C6}" destId="{153C92B0-B4ED-4EDE-9598-F137B741A913}" srcOrd="0" destOrd="0" presId="urn:microsoft.com/office/officeart/2005/8/layout/cycle2"/>
    <dgm:cxn modelId="{95384395-5AF8-4408-AC34-35DF498DDF83}" type="presOf" srcId="{88001C9F-EA81-4278-9EC0-EF2A1CA7D105}" destId="{E5E08174-C717-440F-9D9F-3D373EEA50B0}" srcOrd="1" destOrd="0" presId="urn:microsoft.com/office/officeart/2005/8/layout/cycle2"/>
    <dgm:cxn modelId="{8A4BA4DC-A86D-49C7-873B-B1E9094B7487}" type="presOf" srcId="{14E0BA7F-C841-489C-BFB0-91CB1A1889A5}" destId="{AD75D78F-F4C0-47B6-8805-B647C8799AE4}" srcOrd="0" destOrd="0" presId="urn:microsoft.com/office/officeart/2005/8/layout/cycle2"/>
    <dgm:cxn modelId="{3B248FFB-5D45-41DB-A857-EFA0AEA603F1}" type="presOf" srcId="{7B076A86-92A1-4C53-880E-B7BA0C364987}" destId="{E7D38C2E-2A52-4E14-9116-420D1E88F580}" srcOrd="0" destOrd="0" presId="urn:microsoft.com/office/officeart/2005/8/layout/cycle2"/>
    <dgm:cxn modelId="{B2D8AC40-8D09-4FD0-B0EA-3EDD6434E81F}" srcId="{518C71C1-51BF-40CD-8D1F-9EA98DC89630}" destId="{7B076A86-92A1-4C53-880E-B7BA0C364987}" srcOrd="5" destOrd="0" parTransId="{970585AC-3F90-4767-AE60-67B822E46017}" sibTransId="{710C85DA-C77C-4318-8238-C5E4C1D508C6}"/>
    <dgm:cxn modelId="{3222081C-0B4D-48AB-AFE7-CB9034802EDE}" srcId="{518C71C1-51BF-40CD-8D1F-9EA98DC89630}" destId="{59AF3457-0A7C-436B-84AC-F09C17EFCE59}" srcOrd="0" destOrd="0" parTransId="{747A41CF-C2D1-4E85-9F86-DC1B75399B4C}" sibTransId="{14E0BA7F-C841-489C-BFB0-91CB1A1889A5}"/>
    <dgm:cxn modelId="{6AE0A656-1EEF-43AE-B2F7-85A1777C7F8F}" type="presOf" srcId="{14E0BA7F-C841-489C-BFB0-91CB1A1889A5}" destId="{71FC4722-EC2D-43DE-87DF-3259D288B274}" srcOrd="1" destOrd="0" presId="urn:microsoft.com/office/officeart/2005/8/layout/cycle2"/>
    <dgm:cxn modelId="{7C4E2D2B-5372-4B83-A99A-E3814B413379}" type="presOf" srcId="{59AF3457-0A7C-436B-84AC-F09C17EFCE59}" destId="{F9445A2C-79B7-409A-B7E7-0091C7EA8625}" srcOrd="0" destOrd="0" presId="urn:microsoft.com/office/officeart/2005/8/layout/cycle2"/>
    <dgm:cxn modelId="{2F96F7BA-A956-4F96-A1CE-6C280E08C211}" type="presOf" srcId="{F171B1E3-9A48-4E45-91A2-E6BC9CCD0741}" destId="{F28A498D-8FD5-462A-B2D9-B2A53C291F39}" srcOrd="1" destOrd="0" presId="urn:microsoft.com/office/officeart/2005/8/layout/cycle2"/>
    <dgm:cxn modelId="{62C93E44-2E2A-4B79-AE1B-F79D86487667}" type="presOf" srcId="{518C71C1-51BF-40CD-8D1F-9EA98DC89630}" destId="{644D5B0C-E218-430D-8CC7-264C61DD96D1}" srcOrd="0" destOrd="0" presId="urn:microsoft.com/office/officeart/2005/8/layout/cycle2"/>
    <dgm:cxn modelId="{BDF23E83-72C2-4F41-BBA5-4A359D3F556A}" type="presOf" srcId="{BF5B82BA-75F2-4A4A-A28F-E802A7DED047}" destId="{BC468F2C-FCE5-40B8-99FC-3CF1E7CDD4AD}" srcOrd="0" destOrd="0" presId="urn:microsoft.com/office/officeart/2005/8/layout/cycle2"/>
    <dgm:cxn modelId="{371B4911-53EC-474E-8A4D-93475659BF89}" type="presParOf" srcId="{644D5B0C-E218-430D-8CC7-264C61DD96D1}" destId="{F9445A2C-79B7-409A-B7E7-0091C7EA8625}" srcOrd="0" destOrd="0" presId="urn:microsoft.com/office/officeart/2005/8/layout/cycle2"/>
    <dgm:cxn modelId="{53AE6683-FB18-4C71-8629-B77903DE095F}" type="presParOf" srcId="{644D5B0C-E218-430D-8CC7-264C61DD96D1}" destId="{AD75D78F-F4C0-47B6-8805-B647C8799AE4}" srcOrd="1" destOrd="0" presId="urn:microsoft.com/office/officeart/2005/8/layout/cycle2"/>
    <dgm:cxn modelId="{4F8A2F17-5821-416A-891C-895EFB6FE820}" type="presParOf" srcId="{AD75D78F-F4C0-47B6-8805-B647C8799AE4}" destId="{71FC4722-EC2D-43DE-87DF-3259D288B274}" srcOrd="0" destOrd="0" presId="urn:microsoft.com/office/officeart/2005/8/layout/cycle2"/>
    <dgm:cxn modelId="{05B81680-48E4-4E16-A03F-261BCCFD3B0D}" type="presParOf" srcId="{644D5B0C-E218-430D-8CC7-264C61DD96D1}" destId="{9208DD77-0EDD-4317-AEFA-39CB7162E34F}" srcOrd="2" destOrd="0" presId="urn:microsoft.com/office/officeart/2005/8/layout/cycle2"/>
    <dgm:cxn modelId="{E0354134-C7DD-4D90-8B97-8B887BE0A8D9}" type="presParOf" srcId="{644D5B0C-E218-430D-8CC7-264C61DD96D1}" destId="{43E1A409-DC03-455C-8517-E0A9EF2E314A}" srcOrd="3" destOrd="0" presId="urn:microsoft.com/office/officeart/2005/8/layout/cycle2"/>
    <dgm:cxn modelId="{EAD30AEA-68FB-4CE3-910E-EA0064791029}" type="presParOf" srcId="{43E1A409-DC03-455C-8517-E0A9EF2E314A}" destId="{86F4A013-49D8-4BD6-8A2C-B4A4F1A370C7}" srcOrd="0" destOrd="0" presId="urn:microsoft.com/office/officeart/2005/8/layout/cycle2"/>
    <dgm:cxn modelId="{EB1284F7-3744-46D7-BFC1-C699D5976629}" type="presParOf" srcId="{644D5B0C-E218-430D-8CC7-264C61DD96D1}" destId="{BC468F2C-FCE5-40B8-99FC-3CF1E7CDD4AD}" srcOrd="4" destOrd="0" presId="urn:microsoft.com/office/officeart/2005/8/layout/cycle2"/>
    <dgm:cxn modelId="{AB5F0C07-F52B-4D02-A3D4-51D8CF511359}" type="presParOf" srcId="{644D5B0C-E218-430D-8CC7-264C61DD96D1}" destId="{3525950F-60A8-44DA-9D6C-C2EE5B316F3A}" srcOrd="5" destOrd="0" presId="urn:microsoft.com/office/officeart/2005/8/layout/cycle2"/>
    <dgm:cxn modelId="{65857848-6363-4451-B7F6-F0E9FE62B50B}" type="presParOf" srcId="{3525950F-60A8-44DA-9D6C-C2EE5B316F3A}" destId="{F28A498D-8FD5-462A-B2D9-B2A53C291F39}" srcOrd="0" destOrd="0" presId="urn:microsoft.com/office/officeart/2005/8/layout/cycle2"/>
    <dgm:cxn modelId="{B6E38E46-156D-4282-8861-47EA689B2D68}" type="presParOf" srcId="{644D5B0C-E218-430D-8CC7-264C61DD96D1}" destId="{3A65F882-A0C5-4488-B23F-B5AC5E1765C7}" srcOrd="6" destOrd="0" presId="urn:microsoft.com/office/officeart/2005/8/layout/cycle2"/>
    <dgm:cxn modelId="{9871D377-C22A-4655-AD23-8844E1649A0E}" type="presParOf" srcId="{644D5B0C-E218-430D-8CC7-264C61DD96D1}" destId="{98BB005A-F37E-42DE-9970-9A1073F57BE9}" srcOrd="7" destOrd="0" presId="urn:microsoft.com/office/officeart/2005/8/layout/cycle2"/>
    <dgm:cxn modelId="{8D8DB304-6A35-4BD3-A390-186FCE3EFC29}" type="presParOf" srcId="{98BB005A-F37E-42DE-9970-9A1073F57BE9}" destId="{E5E08174-C717-440F-9D9F-3D373EEA50B0}" srcOrd="0" destOrd="0" presId="urn:microsoft.com/office/officeart/2005/8/layout/cycle2"/>
    <dgm:cxn modelId="{DB2A0E36-1FD8-4A3D-AB39-80C85194A485}" type="presParOf" srcId="{644D5B0C-E218-430D-8CC7-264C61DD96D1}" destId="{798B8539-B9F6-48AD-88AF-4A5DEE8BDA5D}" srcOrd="8" destOrd="0" presId="urn:microsoft.com/office/officeart/2005/8/layout/cycle2"/>
    <dgm:cxn modelId="{EA9E44F1-D7E1-40B4-A4E5-B35F741924A3}" type="presParOf" srcId="{644D5B0C-E218-430D-8CC7-264C61DD96D1}" destId="{C17DA121-0606-40BA-B6CD-38840DB0CF37}" srcOrd="9" destOrd="0" presId="urn:microsoft.com/office/officeart/2005/8/layout/cycle2"/>
    <dgm:cxn modelId="{EB6E56F6-D683-4F20-9D5F-0A6B12749CC7}" type="presParOf" srcId="{C17DA121-0606-40BA-B6CD-38840DB0CF37}" destId="{30F85388-6BA9-48F9-A329-0128ACDABDA6}" srcOrd="0" destOrd="0" presId="urn:microsoft.com/office/officeart/2005/8/layout/cycle2"/>
    <dgm:cxn modelId="{2ADCAE72-E9BB-4E08-BF6E-7C535031A6CD}" type="presParOf" srcId="{644D5B0C-E218-430D-8CC7-264C61DD96D1}" destId="{E7D38C2E-2A52-4E14-9116-420D1E88F580}" srcOrd="10" destOrd="0" presId="urn:microsoft.com/office/officeart/2005/8/layout/cycle2"/>
    <dgm:cxn modelId="{07F35B12-A738-4DC5-B559-4D412371FC97}" type="presParOf" srcId="{644D5B0C-E218-430D-8CC7-264C61DD96D1}" destId="{153C92B0-B4ED-4EDE-9598-F137B741A913}" srcOrd="11" destOrd="0" presId="urn:microsoft.com/office/officeart/2005/8/layout/cycle2"/>
    <dgm:cxn modelId="{BC4E4C74-A573-4464-A4E3-9BAE0F933BBF}" type="presParOf" srcId="{153C92B0-B4ED-4EDE-9598-F137B741A913}" destId="{7C4657A4-A0EE-4968-98B3-41E0D266E35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A418A4-57B6-49C2-B44A-89EE5B3E1460}" type="doc">
      <dgm:prSet loTypeId="urn:microsoft.com/office/officeart/2005/8/layout/chevron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4F46E94-4145-41F4-8BD1-14F0F9DA8098}">
      <dgm:prSet custT="1"/>
      <dgm:spPr>
        <a:xfrm rot="5400000">
          <a:off x="3648455" y="-2836620"/>
          <a:ext cx="752865" cy="6428220"/>
        </a:xfrm>
      </dgm:spPr>
      <dgm:t>
        <a:bodyPr/>
        <a:lstStyle/>
        <a:p>
          <a:r>
            <a:rPr lang="ru-RU" sz="2400" dirty="0" smtClean="0"/>
            <a:t>Предварительное тестирование</a:t>
          </a:r>
          <a:endParaRPr lang="en-US" sz="2400" dirty="0" smtClean="0"/>
        </a:p>
      </dgm:t>
    </dgm:pt>
    <dgm:pt modelId="{CE937521-C7E6-4D37-964B-56DC6A4D8C73}" type="parTrans" cxnId="{46B2FE69-AD6F-4594-A85E-A30094487FB2}">
      <dgm:prSet/>
      <dgm:spPr/>
      <dgm:t>
        <a:bodyPr/>
        <a:lstStyle/>
        <a:p>
          <a:endParaRPr lang="en-US"/>
        </a:p>
      </dgm:t>
    </dgm:pt>
    <dgm:pt modelId="{62344B14-DDD4-497D-9018-595DF199177B}" type="sibTrans" cxnId="{46B2FE69-AD6F-4594-A85E-A30094487FB2}">
      <dgm:prSet/>
      <dgm:spPr/>
      <dgm:t>
        <a:bodyPr/>
        <a:lstStyle/>
        <a:p>
          <a:endParaRPr lang="en-US"/>
        </a:p>
      </dgm:t>
    </dgm:pt>
    <dgm:pt modelId="{BAA42FA4-9724-495E-A1CA-BD8BD2544254}">
      <dgm:prSet/>
      <dgm:spPr>
        <a:xfrm rot="5400000">
          <a:off x="-173738" y="174795"/>
          <a:ext cx="1158255" cy="810778"/>
        </a:xfrm>
      </dgm:spPr>
      <dgm:t>
        <a:bodyPr/>
        <a:lstStyle/>
        <a:p>
          <a:r>
            <a:rPr lang="en-US" dirty="0" smtClean="0"/>
            <a:t>R</a:t>
          </a:r>
        </a:p>
      </dgm:t>
    </dgm:pt>
    <dgm:pt modelId="{DBEC6D9A-C525-448E-9E2C-C39C32B16A5D}" type="parTrans" cxnId="{2854D37F-6AA9-4F09-A32E-1BEC8EE93948}">
      <dgm:prSet/>
      <dgm:spPr/>
      <dgm:t>
        <a:bodyPr/>
        <a:lstStyle/>
        <a:p>
          <a:endParaRPr lang="en-US"/>
        </a:p>
      </dgm:t>
    </dgm:pt>
    <dgm:pt modelId="{9896C719-C543-4488-8806-818757D3345A}" type="sibTrans" cxnId="{2854D37F-6AA9-4F09-A32E-1BEC8EE93948}">
      <dgm:prSet/>
      <dgm:spPr/>
      <dgm:t>
        <a:bodyPr/>
        <a:lstStyle/>
        <a:p>
          <a:endParaRPr lang="en-US"/>
        </a:p>
      </dgm:t>
    </dgm:pt>
    <dgm:pt modelId="{B8DBA82E-B2F2-4151-BBD2-5043EEC4AB28}">
      <dgm:prSet/>
      <dgm:spPr>
        <a:xfrm rot="5400000">
          <a:off x="-173738" y="1185005"/>
          <a:ext cx="1158255" cy="810778"/>
        </a:xfrm>
      </dgm:spPr>
      <dgm:t>
        <a:bodyPr/>
        <a:lstStyle/>
        <a:p>
          <a:r>
            <a:rPr lang="en-US" dirty="0" smtClean="0"/>
            <a:t>O</a:t>
          </a:r>
          <a:endParaRPr lang="ru-RU" dirty="0" smtClean="0"/>
        </a:p>
      </dgm:t>
    </dgm:pt>
    <dgm:pt modelId="{B33F52D3-9E38-42BC-8C0C-9EE1BA86DBA5}" type="parTrans" cxnId="{F13EAE73-11CB-453F-A5F9-B50C3EBCF9E4}">
      <dgm:prSet/>
      <dgm:spPr/>
      <dgm:t>
        <a:bodyPr/>
        <a:lstStyle/>
        <a:p>
          <a:endParaRPr lang="en-US"/>
        </a:p>
      </dgm:t>
    </dgm:pt>
    <dgm:pt modelId="{8A6F63C3-B94F-4816-84A3-F2DEF2C8FAAE}" type="sibTrans" cxnId="{F13EAE73-11CB-453F-A5F9-B50C3EBCF9E4}">
      <dgm:prSet/>
      <dgm:spPr/>
      <dgm:t>
        <a:bodyPr/>
        <a:lstStyle/>
        <a:p>
          <a:endParaRPr lang="en-US"/>
        </a:p>
      </dgm:t>
    </dgm:pt>
    <dgm:pt modelId="{098786AF-5F66-47BB-82FF-B8AA07C6ADC4}">
      <dgm:prSet/>
      <dgm:spPr>
        <a:xfrm rot="5400000">
          <a:off x="-173738" y="2195216"/>
          <a:ext cx="1158255" cy="810778"/>
        </a:xfrm>
      </dgm:spPr>
      <dgm:t>
        <a:bodyPr/>
        <a:lstStyle/>
        <a:p>
          <a:r>
            <a:rPr lang="en-US" dirty="0" smtClean="0"/>
            <a:t>I</a:t>
          </a:r>
          <a:endParaRPr lang="ru-RU" dirty="0" smtClean="0"/>
        </a:p>
      </dgm:t>
    </dgm:pt>
    <dgm:pt modelId="{FA8F54BD-9935-4A57-8299-95EF234D3B4A}" type="parTrans" cxnId="{EE6D0103-2089-4397-A527-38D613AEA828}">
      <dgm:prSet/>
      <dgm:spPr/>
      <dgm:t>
        <a:bodyPr/>
        <a:lstStyle/>
        <a:p>
          <a:endParaRPr lang="en-US"/>
        </a:p>
      </dgm:t>
    </dgm:pt>
    <dgm:pt modelId="{D60D7216-F200-4E4A-B9AD-AD18C2550FE1}" type="sibTrans" cxnId="{EE6D0103-2089-4397-A527-38D613AEA828}">
      <dgm:prSet/>
      <dgm:spPr/>
      <dgm:t>
        <a:bodyPr/>
        <a:lstStyle/>
        <a:p>
          <a:endParaRPr lang="en-US"/>
        </a:p>
      </dgm:t>
    </dgm:pt>
    <dgm:pt modelId="{9FF640D5-F447-46EA-BFA1-68DF6FF27FA6}">
      <dgm:prSet/>
      <dgm:spPr>
        <a:xfrm rot="5400000">
          <a:off x="-173738" y="3205427"/>
          <a:ext cx="1158255" cy="810778"/>
        </a:xfrm>
      </dgm:spPr>
      <dgm:t>
        <a:bodyPr/>
        <a:lstStyle/>
        <a:p>
          <a:r>
            <a:rPr lang="en-US" dirty="0" smtClean="0"/>
            <a:t>+</a:t>
          </a:r>
          <a:endParaRPr lang="ru-RU" dirty="0" smtClean="0"/>
        </a:p>
      </dgm:t>
    </dgm:pt>
    <dgm:pt modelId="{1444C941-D895-47C1-982F-03FEA5ACCA71}" type="parTrans" cxnId="{BF6FA22E-DCD3-4700-8FEF-8DFCE0A5BF06}">
      <dgm:prSet/>
      <dgm:spPr/>
      <dgm:t>
        <a:bodyPr/>
        <a:lstStyle/>
        <a:p>
          <a:endParaRPr lang="en-US"/>
        </a:p>
      </dgm:t>
    </dgm:pt>
    <dgm:pt modelId="{77F17A62-F63D-4C15-A235-8B8385B5DE9D}" type="sibTrans" cxnId="{BF6FA22E-DCD3-4700-8FEF-8DFCE0A5BF06}">
      <dgm:prSet/>
      <dgm:spPr/>
      <dgm:t>
        <a:bodyPr/>
        <a:lstStyle/>
        <a:p>
          <a:endParaRPr lang="en-US"/>
        </a:p>
      </dgm:t>
    </dgm:pt>
    <dgm:pt modelId="{86CF18A1-3199-4E06-B987-E5D9FBC987EC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+</a:t>
          </a:r>
        </a:p>
      </dgm:t>
    </dgm:pt>
    <dgm:pt modelId="{F007135A-9CFE-4BE4-9FB9-75F7FBA23722}" type="parTrans" cxnId="{22A17EC3-841F-41EB-8CE7-AD359D7EECB3}">
      <dgm:prSet/>
      <dgm:spPr/>
      <dgm:t>
        <a:bodyPr/>
        <a:lstStyle/>
        <a:p>
          <a:endParaRPr lang="en-US"/>
        </a:p>
      </dgm:t>
    </dgm:pt>
    <dgm:pt modelId="{51E9FF2F-5859-4DCB-94E5-11B9843FE6B4}" type="sibTrans" cxnId="{22A17EC3-841F-41EB-8CE7-AD359D7EECB3}">
      <dgm:prSet/>
      <dgm:spPr/>
      <dgm:t>
        <a:bodyPr/>
        <a:lstStyle/>
        <a:p>
          <a:endParaRPr lang="en-US"/>
        </a:p>
      </dgm:t>
    </dgm:pt>
    <dgm:pt modelId="{6AD4DD66-1DC6-4C7D-BCE1-24CEC4F752FB}">
      <dgm:prSet custT="1"/>
      <dgm:spPr>
        <a:xfrm rot="5400000">
          <a:off x="3648455" y="-1826409"/>
          <a:ext cx="752865" cy="6428220"/>
        </a:xfrm>
      </dgm:spPr>
      <dgm:t>
        <a:bodyPr/>
        <a:lstStyle/>
        <a:p>
          <a:r>
            <a:rPr lang="ru-RU" sz="2400" dirty="0" smtClean="0"/>
            <a:t>Материал для </a:t>
          </a:r>
          <a:r>
            <a:rPr lang="ru-RU" sz="2400" dirty="0" smtClean="0">
              <a:solidFill>
                <a:schemeClr val="accent6">
                  <a:lumMod val="75000"/>
                </a:schemeClr>
              </a:solidFill>
            </a:rPr>
            <a:t>самостоятельного</a:t>
          </a:r>
          <a:r>
            <a:rPr lang="ru-RU" sz="2400" dirty="0" smtClean="0"/>
            <a:t> изучения</a:t>
          </a:r>
        </a:p>
      </dgm:t>
    </dgm:pt>
    <dgm:pt modelId="{37E23FF6-C7EC-401C-9F7B-A13B1349D6EC}" type="sibTrans" cxnId="{E09ADFFA-47A1-45E4-BDCE-95BBE142DDB3}">
      <dgm:prSet/>
      <dgm:spPr/>
      <dgm:t>
        <a:bodyPr/>
        <a:lstStyle/>
        <a:p>
          <a:endParaRPr lang="en-US"/>
        </a:p>
      </dgm:t>
    </dgm:pt>
    <dgm:pt modelId="{8392A708-C930-4E59-91D6-D4904CE9B158}" type="parTrans" cxnId="{E09ADFFA-47A1-45E4-BDCE-95BBE142DDB3}">
      <dgm:prSet/>
      <dgm:spPr/>
      <dgm:t>
        <a:bodyPr/>
        <a:lstStyle/>
        <a:p>
          <a:endParaRPr lang="en-US"/>
        </a:p>
      </dgm:t>
    </dgm:pt>
    <dgm:pt modelId="{5B552B62-9C63-472B-A437-BEDE0F0822E6}">
      <dgm:prSet custT="1"/>
      <dgm:spPr>
        <a:xfrm rot="5400000">
          <a:off x="3648455" y="-816198"/>
          <a:ext cx="752865" cy="6428220"/>
        </a:xfrm>
      </dgm:spPr>
      <dgm:t>
        <a:bodyPr/>
        <a:lstStyle/>
        <a:p>
          <a:r>
            <a:rPr lang="ru-RU" sz="2400" dirty="0" smtClean="0"/>
            <a:t>Задания для практического закрепления</a:t>
          </a:r>
        </a:p>
      </dgm:t>
    </dgm:pt>
    <dgm:pt modelId="{C8A126AD-D264-4A91-BF61-EB4F2C56ABF4}" type="sibTrans" cxnId="{F715B640-113A-4B94-ACDA-4A56431EEC0A}">
      <dgm:prSet/>
      <dgm:spPr/>
      <dgm:t>
        <a:bodyPr/>
        <a:lstStyle/>
        <a:p>
          <a:endParaRPr lang="en-US"/>
        </a:p>
      </dgm:t>
    </dgm:pt>
    <dgm:pt modelId="{FD0FE7EC-89A6-4EB9-91F9-9E268954DF6C}" type="parTrans" cxnId="{F715B640-113A-4B94-ACDA-4A56431EEC0A}">
      <dgm:prSet/>
      <dgm:spPr/>
      <dgm:t>
        <a:bodyPr/>
        <a:lstStyle/>
        <a:p>
          <a:endParaRPr lang="en-US"/>
        </a:p>
      </dgm:t>
    </dgm:pt>
    <dgm:pt modelId="{A35EE6A4-82B8-4BD5-9D4D-6F1DC7FDE9B0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dirty="0" smtClean="0"/>
            <a:t>Обсуждение материала и проверка заданий</a:t>
          </a:r>
        </a:p>
      </dgm:t>
    </dgm:pt>
    <dgm:pt modelId="{AA967DE3-FC97-407C-BD5F-F3F78B309E3F}" type="sibTrans" cxnId="{56C52C58-75F7-474D-A2F4-CAD2A2A63D60}">
      <dgm:prSet/>
      <dgm:spPr/>
      <dgm:t>
        <a:bodyPr/>
        <a:lstStyle/>
        <a:p>
          <a:endParaRPr lang="en-US"/>
        </a:p>
      </dgm:t>
    </dgm:pt>
    <dgm:pt modelId="{DE8D51C4-087E-4547-9342-9142C2711967}" type="parTrans" cxnId="{56C52C58-75F7-474D-A2F4-CAD2A2A63D60}">
      <dgm:prSet/>
      <dgm:spPr/>
      <dgm:t>
        <a:bodyPr/>
        <a:lstStyle/>
        <a:p>
          <a:endParaRPr lang="en-US"/>
        </a:p>
      </dgm:t>
    </dgm:pt>
    <dgm:pt modelId="{60912A4E-30BE-4C3C-AC3A-72F36C992F7E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dirty="0" smtClean="0"/>
            <a:t>Разбор классических решений</a:t>
          </a:r>
        </a:p>
      </dgm:t>
    </dgm:pt>
    <dgm:pt modelId="{1507EECB-CEF5-4D55-99C4-ABB544A67743}" type="parTrans" cxnId="{E89F4FE5-2E04-49B5-863A-2D69E022F3E2}">
      <dgm:prSet/>
      <dgm:spPr/>
      <dgm:t>
        <a:bodyPr/>
        <a:lstStyle/>
        <a:p>
          <a:endParaRPr lang="en-US"/>
        </a:p>
      </dgm:t>
    </dgm:pt>
    <dgm:pt modelId="{3FC4B0BA-4F6A-40D5-8370-08863FB01AEC}" type="sibTrans" cxnId="{E89F4FE5-2E04-49B5-863A-2D69E022F3E2}">
      <dgm:prSet/>
      <dgm:spPr/>
      <dgm:t>
        <a:bodyPr/>
        <a:lstStyle/>
        <a:p>
          <a:endParaRPr lang="en-US"/>
        </a:p>
      </dgm:t>
    </dgm:pt>
    <dgm:pt modelId="{987F2C83-4728-4129-8072-E053540937D8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+</a:t>
          </a:r>
        </a:p>
      </dgm:t>
    </dgm:pt>
    <dgm:pt modelId="{8F4A9482-4EF6-454F-B2EE-FF9CEA662865}" type="parTrans" cxnId="{A42F6C02-248A-4977-911A-2DF6A9614C39}">
      <dgm:prSet/>
      <dgm:spPr/>
      <dgm:t>
        <a:bodyPr/>
        <a:lstStyle/>
        <a:p>
          <a:endParaRPr lang="en-US"/>
        </a:p>
      </dgm:t>
    </dgm:pt>
    <dgm:pt modelId="{0074C4D8-7FA1-4288-9BA5-E77549C30165}" type="sibTrans" cxnId="{A42F6C02-248A-4977-911A-2DF6A9614C39}">
      <dgm:prSet/>
      <dgm:spPr/>
      <dgm:t>
        <a:bodyPr/>
        <a:lstStyle/>
        <a:p>
          <a:endParaRPr lang="en-US"/>
        </a:p>
      </dgm:t>
    </dgm:pt>
    <dgm:pt modelId="{64CEABD2-9271-4833-A0F7-AB7390D40EED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b="1" dirty="0" smtClean="0">
              <a:solidFill>
                <a:srgbClr val="FF0000"/>
              </a:solidFill>
            </a:rPr>
            <a:t>Делай </a:t>
          </a:r>
          <a:r>
            <a:rPr lang="ru-RU" sz="2400" b="1" dirty="0" smtClean="0">
              <a:solidFill>
                <a:srgbClr val="FF0000"/>
              </a:solidFill>
            </a:rPr>
            <a:t>как я!</a:t>
          </a:r>
        </a:p>
      </dgm:t>
    </dgm:pt>
    <dgm:pt modelId="{FB2FF6B7-3FDD-4E00-BBBF-DBBB6434A6E2}" type="parTrans" cxnId="{45630631-0CD9-4157-BBC6-639AF19C7316}">
      <dgm:prSet/>
      <dgm:spPr/>
      <dgm:t>
        <a:bodyPr/>
        <a:lstStyle/>
        <a:p>
          <a:endParaRPr lang="en-US"/>
        </a:p>
      </dgm:t>
    </dgm:pt>
    <dgm:pt modelId="{61894C61-0A50-4191-A274-187B3F4D34A8}" type="sibTrans" cxnId="{45630631-0CD9-4157-BBC6-639AF19C7316}">
      <dgm:prSet/>
      <dgm:spPr/>
      <dgm:t>
        <a:bodyPr/>
        <a:lstStyle/>
        <a:p>
          <a:endParaRPr lang="en-US"/>
        </a:p>
      </dgm:t>
    </dgm:pt>
    <dgm:pt modelId="{CA921B3B-4F6B-4A45-B4FF-A0C5408AC65E}" type="pres">
      <dgm:prSet presAssocID="{C2A418A4-57B6-49C2-B44A-89EE5B3E14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A2481F-83DE-4369-B303-F5E9B2980AA1}" type="pres">
      <dgm:prSet presAssocID="{BAA42FA4-9724-495E-A1CA-BD8BD2544254}" presName="composite" presStyleCnt="0"/>
      <dgm:spPr/>
      <dgm:t>
        <a:bodyPr/>
        <a:lstStyle/>
        <a:p>
          <a:endParaRPr lang="en-US"/>
        </a:p>
      </dgm:t>
    </dgm:pt>
    <dgm:pt modelId="{C195B0F6-C4A5-428B-AF51-7AB6D2618D63}" type="pres">
      <dgm:prSet presAssocID="{BAA42FA4-9724-495E-A1CA-BD8BD254425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9C549-2819-4593-818B-D59C2F02D768}" type="pres">
      <dgm:prSet presAssocID="{BAA42FA4-9724-495E-A1CA-BD8BD2544254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C2633-53CF-49D3-849B-FF7B43BDF2E9}" type="pres">
      <dgm:prSet presAssocID="{9896C719-C543-4488-8806-818757D3345A}" presName="sp" presStyleCnt="0"/>
      <dgm:spPr/>
      <dgm:t>
        <a:bodyPr/>
        <a:lstStyle/>
        <a:p>
          <a:endParaRPr lang="en-US"/>
        </a:p>
      </dgm:t>
    </dgm:pt>
    <dgm:pt modelId="{34733EF3-DFED-4B72-ACB6-40EE6698EF45}" type="pres">
      <dgm:prSet presAssocID="{B8DBA82E-B2F2-4151-BBD2-5043EEC4AB28}" presName="composite" presStyleCnt="0"/>
      <dgm:spPr/>
      <dgm:t>
        <a:bodyPr/>
        <a:lstStyle/>
        <a:p>
          <a:endParaRPr lang="en-US"/>
        </a:p>
      </dgm:t>
    </dgm:pt>
    <dgm:pt modelId="{EC7ACEF7-0FA0-41AC-AF00-597E405E2C0E}" type="pres">
      <dgm:prSet presAssocID="{B8DBA82E-B2F2-4151-BBD2-5043EEC4AB28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6660F-7BF1-4AAF-847E-1E6C52309D81}" type="pres">
      <dgm:prSet presAssocID="{B8DBA82E-B2F2-4151-BBD2-5043EEC4AB28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36383-B887-4640-B01F-56D2EA3725D0}" type="pres">
      <dgm:prSet presAssocID="{8A6F63C3-B94F-4816-84A3-F2DEF2C8FAAE}" presName="sp" presStyleCnt="0"/>
      <dgm:spPr/>
      <dgm:t>
        <a:bodyPr/>
        <a:lstStyle/>
        <a:p>
          <a:endParaRPr lang="en-US"/>
        </a:p>
      </dgm:t>
    </dgm:pt>
    <dgm:pt modelId="{0AA66BDC-A343-41FB-B2A1-05A350BFD37D}" type="pres">
      <dgm:prSet presAssocID="{098786AF-5F66-47BB-82FF-B8AA07C6ADC4}" presName="composite" presStyleCnt="0"/>
      <dgm:spPr/>
      <dgm:t>
        <a:bodyPr/>
        <a:lstStyle/>
        <a:p>
          <a:endParaRPr lang="en-US"/>
        </a:p>
      </dgm:t>
    </dgm:pt>
    <dgm:pt modelId="{DD2152EE-A57C-4F8F-A4A6-4864D4D5F3FA}" type="pres">
      <dgm:prSet presAssocID="{098786AF-5F66-47BB-82FF-B8AA07C6ADC4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EFF79-8178-4016-BA1F-70A629650641}" type="pres">
      <dgm:prSet presAssocID="{098786AF-5F66-47BB-82FF-B8AA07C6ADC4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84014-D85E-4CF7-8626-DF167767758A}" type="pres">
      <dgm:prSet presAssocID="{D60D7216-F200-4E4A-B9AD-AD18C2550FE1}" presName="sp" presStyleCnt="0"/>
      <dgm:spPr/>
      <dgm:t>
        <a:bodyPr/>
        <a:lstStyle/>
        <a:p>
          <a:endParaRPr lang="en-US"/>
        </a:p>
      </dgm:t>
    </dgm:pt>
    <dgm:pt modelId="{79F74AF3-AF82-47DC-BD61-D5292F5F110E}" type="pres">
      <dgm:prSet presAssocID="{9FF640D5-F447-46EA-BFA1-68DF6FF27FA6}" presName="composite" presStyleCnt="0"/>
      <dgm:spPr/>
      <dgm:t>
        <a:bodyPr/>
        <a:lstStyle/>
        <a:p>
          <a:endParaRPr lang="en-US"/>
        </a:p>
      </dgm:t>
    </dgm:pt>
    <dgm:pt modelId="{E6FE0CF9-B847-4627-A94B-CFAE0DCEA172}" type="pres">
      <dgm:prSet presAssocID="{9FF640D5-F447-46EA-BFA1-68DF6FF27FA6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AA75-0D95-412F-95EA-B16B23AEF3AA}" type="pres">
      <dgm:prSet presAssocID="{9FF640D5-F447-46EA-BFA1-68DF6FF27FA6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88D8C-416D-4B95-8DBF-9ED0C9FD139F}" type="pres">
      <dgm:prSet presAssocID="{77F17A62-F63D-4C15-A235-8B8385B5DE9D}" presName="sp" presStyleCnt="0"/>
      <dgm:spPr/>
      <dgm:t>
        <a:bodyPr/>
        <a:lstStyle/>
        <a:p>
          <a:endParaRPr lang="en-US"/>
        </a:p>
      </dgm:t>
    </dgm:pt>
    <dgm:pt modelId="{E00E8155-0972-44EB-A78A-B068595FC348}" type="pres">
      <dgm:prSet presAssocID="{987F2C83-4728-4129-8072-E053540937D8}" presName="composite" presStyleCnt="0"/>
      <dgm:spPr/>
    </dgm:pt>
    <dgm:pt modelId="{DAAD10CB-C731-4776-ACC3-B3A2A6AF64EA}" type="pres">
      <dgm:prSet presAssocID="{987F2C83-4728-4129-8072-E053540937D8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80A18-F08E-494B-9C40-AA1668094B31}" type="pres">
      <dgm:prSet presAssocID="{987F2C83-4728-4129-8072-E053540937D8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847BC3-B69F-4F13-A500-FF074D25CA3B}" type="pres">
      <dgm:prSet presAssocID="{0074C4D8-7FA1-4288-9BA5-E77549C30165}" presName="sp" presStyleCnt="0"/>
      <dgm:spPr/>
    </dgm:pt>
    <dgm:pt modelId="{1B2E0B3F-2D4F-414E-9647-63CE73B234F2}" type="pres">
      <dgm:prSet presAssocID="{86CF18A1-3199-4E06-B987-E5D9FBC987EC}" presName="composite" presStyleCnt="0"/>
      <dgm:spPr/>
      <dgm:t>
        <a:bodyPr/>
        <a:lstStyle/>
        <a:p>
          <a:endParaRPr lang="en-US"/>
        </a:p>
      </dgm:t>
    </dgm:pt>
    <dgm:pt modelId="{69AFB391-D8D7-4720-9544-9E1D07EBF3B5}" type="pres">
      <dgm:prSet presAssocID="{86CF18A1-3199-4E06-B987-E5D9FBC987EC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AD4390-1057-428B-99ED-F3D2F0EBF94C}" type="pres">
      <dgm:prSet presAssocID="{86CF18A1-3199-4E06-B987-E5D9FBC987EC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B2FE69-AD6F-4594-A85E-A30094487FB2}" srcId="{BAA42FA4-9724-495E-A1CA-BD8BD2544254}" destId="{24F46E94-4145-41F4-8BD1-14F0F9DA8098}" srcOrd="0" destOrd="0" parTransId="{CE937521-C7E6-4D37-964B-56DC6A4D8C73}" sibTransId="{62344B14-DDD4-497D-9018-595DF199177B}"/>
    <dgm:cxn modelId="{E09ADFFA-47A1-45E4-BDCE-95BBE142DDB3}" srcId="{B8DBA82E-B2F2-4151-BBD2-5043EEC4AB28}" destId="{6AD4DD66-1DC6-4C7D-BCE1-24CEC4F752FB}" srcOrd="0" destOrd="0" parTransId="{8392A708-C930-4E59-91D6-D4904CE9B158}" sibTransId="{37E23FF6-C7EC-401C-9F7B-A13B1349D6EC}"/>
    <dgm:cxn modelId="{F8991F5C-7A73-4D52-8428-1D1E26029D99}" type="presOf" srcId="{64CEABD2-9271-4833-A0F7-AB7390D40EED}" destId="{FCF80A18-F08E-494B-9C40-AA1668094B31}" srcOrd="0" destOrd="0" presId="urn:microsoft.com/office/officeart/2005/8/layout/chevron2"/>
    <dgm:cxn modelId="{4D9941F2-EFD7-44DF-9E09-FB501FFA8EF3}" type="presOf" srcId="{5B552B62-9C63-472B-A437-BEDE0F0822E6}" destId="{281EFF79-8178-4016-BA1F-70A629650641}" srcOrd="0" destOrd="0" presId="urn:microsoft.com/office/officeart/2005/8/layout/chevron2"/>
    <dgm:cxn modelId="{FC6C97E9-5C60-4150-942F-5A85FDE27222}" type="presOf" srcId="{9FF640D5-F447-46EA-BFA1-68DF6FF27FA6}" destId="{E6FE0CF9-B847-4627-A94B-CFAE0DCEA172}" srcOrd="0" destOrd="0" presId="urn:microsoft.com/office/officeart/2005/8/layout/chevron2"/>
    <dgm:cxn modelId="{3DA6AE45-3572-413B-B7F9-30C9C43147B5}" type="presOf" srcId="{987F2C83-4728-4129-8072-E053540937D8}" destId="{DAAD10CB-C731-4776-ACC3-B3A2A6AF64EA}" srcOrd="0" destOrd="0" presId="urn:microsoft.com/office/officeart/2005/8/layout/chevron2"/>
    <dgm:cxn modelId="{14BA0EFC-4028-4D37-B355-5B5D8FE692C9}" type="presOf" srcId="{24F46E94-4145-41F4-8BD1-14F0F9DA8098}" destId="{4559C549-2819-4593-818B-D59C2F02D768}" srcOrd="0" destOrd="0" presId="urn:microsoft.com/office/officeart/2005/8/layout/chevron2"/>
    <dgm:cxn modelId="{65DB29BE-A3AE-420E-9AE7-B000EE5079F8}" type="presOf" srcId="{B8DBA82E-B2F2-4151-BBD2-5043EEC4AB28}" destId="{EC7ACEF7-0FA0-41AC-AF00-597E405E2C0E}" srcOrd="0" destOrd="0" presId="urn:microsoft.com/office/officeart/2005/8/layout/chevron2"/>
    <dgm:cxn modelId="{E89F4FE5-2E04-49B5-863A-2D69E022F3E2}" srcId="{86CF18A1-3199-4E06-B987-E5D9FBC987EC}" destId="{60912A4E-30BE-4C3C-AC3A-72F36C992F7E}" srcOrd="0" destOrd="0" parTransId="{1507EECB-CEF5-4D55-99C4-ABB544A67743}" sibTransId="{3FC4B0BA-4F6A-40D5-8370-08863FB01AEC}"/>
    <dgm:cxn modelId="{AA3B0048-374E-4B51-A06E-9ACA76AFF2DC}" type="presOf" srcId="{C2A418A4-57B6-49C2-B44A-89EE5B3E1460}" destId="{CA921B3B-4F6B-4A45-B4FF-A0C5408AC65E}" srcOrd="0" destOrd="0" presId="urn:microsoft.com/office/officeart/2005/8/layout/chevron2"/>
    <dgm:cxn modelId="{A42F6C02-248A-4977-911A-2DF6A9614C39}" srcId="{C2A418A4-57B6-49C2-B44A-89EE5B3E1460}" destId="{987F2C83-4728-4129-8072-E053540937D8}" srcOrd="4" destOrd="0" parTransId="{8F4A9482-4EF6-454F-B2EE-FF9CEA662865}" sibTransId="{0074C4D8-7FA1-4288-9BA5-E77549C30165}"/>
    <dgm:cxn modelId="{56C52C58-75F7-474D-A2F4-CAD2A2A63D60}" srcId="{9FF640D5-F447-46EA-BFA1-68DF6FF27FA6}" destId="{A35EE6A4-82B8-4BD5-9D4D-6F1DC7FDE9B0}" srcOrd="0" destOrd="0" parTransId="{DE8D51C4-087E-4547-9342-9142C2711967}" sibTransId="{AA967DE3-FC97-407C-BD5F-F3F78B309E3F}"/>
    <dgm:cxn modelId="{BF6FA22E-DCD3-4700-8FEF-8DFCE0A5BF06}" srcId="{C2A418A4-57B6-49C2-B44A-89EE5B3E1460}" destId="{9FF640D5-F447-46EA-BFA1-68DF6FF27FA6}" srcOrd="3" destOrd="0" parTransId="{1444C941-D895-47C1-982F-03FEA5ACCA71}" sibTransId="{77F17A62-F63D-4C15-A235-8B8385B5DE9D}"/>
    <dgm:cxn modelId="{F13EAE73-11CB-453F-A5F9-B50C3EBCF9E4}" srcId="{C2A418A4-57B6-49C2-B44A-89EE5B3E1460}" destId="{B8DBA82E-B2F2-4151-BBD2-5043EEC4AB28}" srcOrd="1" destOrd="0" parTransId="{B33F52D3-9E38-42BC-8C0C-9EE1BA86DBA5}" sibTransId="{8A6F63C3-B94F-4816-84A3-F2DEF2C8FAAE}"/>
    <dgm:cxn modelId="{B73D68B6-65D7-419A-B1FC-02D7CF11904E}" type="presOf" srcId="{6AD4DD66-1DC6-4C7D-BCE1-24CEC4F752FB}" destId="{4776660F-7BF1-4AAF-847E-1E6C52309D81}" srcOrd="0" destOrd="0" presId="urn:microsoft.com/office/officeart/2005/8/layout/chevron2"/>
    <dgm:cxn modelId="{22A17EC3-841F-41EB-8CE7-AD359D7EECB3}" srcId="{C2A418A4-57B6-49C2-B44A-89EE5B3E1460}" destId="{86CF18A1-3199-4E06-B987-E5D9FBC987EC}" srcOrd="5" destOrd="0" parTransId="{F007135A-9CFE-4BE4-9FB9-75F7FBA23722}" sibTransId="{51E9FF2F-5859-4DCB-94E5-11B9843FE6B4}"/>
    <dgm:cxn modelId="{EE6D0103-2089-4397-A527-38D613AEA828}" srcId="{C2A418A4-57B6-49C2-B44A-89EE5B3E1460}" destId="{098786AF-5F66-47BB-82FF-B8AA07C6ADC4}" srcOrd="2" destOrd="0" parTransId="{FA8F54BD-9935-4A57-8299-95EF234D3B4A}" sibTransId="{D60D7216-F200-4E4A-B9AD-AD18C2550FE1}"/>
    <dgm:cxn modelId="{E4460AF3-9B87-46AC-9320-A2DF314D2EAB}" type="presOf" srcId="{098786AF-5F66-47BB-82FF-B8AA07C6ADC4}" destId="{DD2152EE-A57C-4F8F-A4A6-4864D4D5F3FA}" srcOrd="0" destOrd="0" presId="urn:microsoft.com/office/officeart/2005/8/layout/chevron2"/>
    <dgm:cxn modelId="{F715B640-113A-4B94-ACDA-4A56431EEC0A}" srcId="{098786AF-5F66-47BB-82FF-B8AA07C6ADC4}" destId="{5B552B62-9C63-472B-A437-BEDE0F0822E6}" srcOrd="0" destOrd="0" parTransId="{FD0FE7EC-89A6-4EB9-91F9-9E268954DF6C}" sibTransId="{C8A126AD-D264-4A91-BF61-EB4F2C56ABF4}"/>
    <dgm:cxn modelId="{2854D37F-6AA9-4F09-A32E-1BEC8EE93948}" srcId="{C2A418A4-57B6-49C2-B44A-89EE5B3E1460}" destId="{BAA42FA4-9724-495E-A1CA-BD8BD2544254}" srcOrd="0" destOrd="0" parTransId="{DBEC6D9A-C525-448E-9E2C-C39C32B16A5D}" sibTransId="{9896C719-C543-4488-8806-818757D3345A}"/>
    <dgm:cxn modelId="{CA10B75E-6AFB-4C53-8651-4B211114C354}" type="presOf" srcId="{A35EE6A4-82B8-4BD5-9D4D-6F1DC7FDE9B0}" destId="{C3CFAA75-0D95-412F-95EA-B16B23AEF3AA}" srcOrd="0" destOrd="0" presId="urn:microsoft.com/office/officeart/2005/8/layout/chevron2"/>
    <dgm:cxn modelId="{45630631-0CD9-4157-BBC6-639AF19C7316}" srcId="{987F2C83-4728-4129-8072-E053540937D8}" destId="{64CEABD2-9271-4833-A0F7-AB7390D40EED}" srcOrd="0" destOrd="0" parTransId="{FB2FF6B7-3FDD-4E00-BBBF-DBBB6434A6E2}" sibTransId="{61894C61-0A50-4191-A274-187B3F4D34A8}"/>
    <dgm:cxn modelId="{C804E2AE-1CB6-4116-B438-CE55AB98645C}" type="presOf" srcId="{BAA42FA4-9724-495E-A1CA-BD8BD2544254}" destId="{C195B0F6-C4A5-428B-AF51-7AB6D2618D63}" srcOrd="0" destOrd="0" presId="urn:microsoft.com/office/officeart/2005/8/layout/chevron2"/>
    <dgm:cxn modelId="{47F76633-70AF-4D12-95CB-10F2D6341129}" type="presOf" srcId="{60912A4E-30BE-4C3C-AC3A-72F36C992F7E}" destId="{F9AD4390-1057-428B-99ED-F3D2F0EBF94C}" srcOrd="0" destOrd="0" presId="urn:microsoft.com/office/officeart/2005/8/layout/chevron2"/>
    <dgm:cxn modelId="{E442B515-B97C-4D15-910E-240C5C1B7FD3}" type="presOf" srcId="{86CF18A1-3199-4E06-B987-E5D9FBC987EC}" destId="{69AFB391-D8D7-4720-9544-9E1D07EBF3B5}" srcOrd="0" destOrd="0" presId="urn:microsoft.com/office/officeart/2005/8/layout/chevron2"/>
    <dgm:cxn modelId="{907EB4A6-666C-40F7-929F-76D4B31AFD7C}" type="presParOf" srcId="{CA921B3B-4F6B-4A45-B4FF-A0C5408AC65E}" destId="{28A2481F-83DE-4369-B303-F5E9B2980AA1}" srcOrd="0" destOrd="0" presId="urn:microsoft.com/office/officeart/2005/8/layout/chevron2"/>
    <dgm:cxn modelId="{7425E2AA-55AC-4569-B84F-7070515ED91E}" type="presParOf" srcId="{28A2481F-83DE-4369-B303-F5E9B2980AA1}" destId="{C195B0F6-C4A5-428B-AF51-7AB6D2618D63}" srcOrd="0" destOrd="0" presId="urn:microsoft.com/office/officeart/2005/8/layout/chevron2"/>
    <dgm:cxn modelId="{67C8F66F-9EB2-4FC0-9A3D-D6AF2E29557B}" type="presParOf" srcId="{28A2481F-83DE-4369-B303-F5E9B2980AA1}" destId="{4559C549-2819-4593-818B-D59C2F02D768}" srcOrd="1" destOrd="0" presId="urn:microsoft.com/office/officeart/2005/8/layout/chevron2"/>
    <dgm:cxn modelId="{E94F2AC0-8FB1-4F96-8647-F05EFEDC3106}" type="presParOf" srcId="{CA921B3B-4F6B-4A45-B4FF-A0C5408AC65E}" destId="{34AC2633-53CF-49D3-849B-FF7B43BDF2E9}" srcOrd="1" destOrd="0" presId="urn:microsoft.com/office/officeart/2005/8/layout/chevron2"/>
    <dgm:cxn modelId="{A122CCC4-6C3B-4174-8999-51BBFE6FE7E2}" type="presParOf" srcId="{CA921B3B-4F6B-4A45-B4FF-A0C5408AC65E}" destId="{34733EF3-DFED-4B72-ACB6-40EE6698EF45}" srcOrd="2" destOrd="0" presId="urn:microsoft.com/office/officeart/2005/8/layout/chevron2"/>
    <dgm:cxn modelId="{E604EA20-5B0A-44A9-9E44-340A024716F4}" type="presParOf" srcId="{34733EF3-DFED-4B72-ACB6-40EE6698EF45}" destId="{EC7ACEF7-0FA0-41AC-AF00-597E405E2C0E}" srcOrd="0" destOrd="0" presId="urn:microsoft.com/office/officeart/2005/8/layout/chevron2"/>
    <dgm:cxn modelId="{BB8697F9-ACBA-486C-920D-64528264ED29}" type="presParOf" srcId="{34733EF3-DFED-4B72-ACB6-40EE6698EF45}" destId="{4776660F-7BF1-4AAF-847E-1E6C52309D81}" srcOrd="1" destOrd="0" presId="urn:microsoft.com/office/officeart/2005/8/layout/chevron2"/>
    <dgm:cxn modelId="{D360229B-669E-406F-BD73-F38622A9C8AE}" type="presParOf" srcId="{CA921B3B-4F6B-4A45-B4FF-A0C5408AC65E}" destId="{6AE36383-B887-4640-B01F-56D2EA3725D0}" srcOrd="3" destOrd="0" presId="urn:microsoft.com/office/officeart/2005/8/layout/chevron2"/>
    <dgm:cxn modelId="{37F7A895-2B2D-4279-89F4-72DFCF8824F0}" type="presParOf" srcId="{CA921B3B-4F6B-4A45-B4FF-A0C5408AC65E}" destId="{0AA66BDC-A343-41FB-B2A1-05A350BFD37D}" srcOrd="4" destOrd="0" presId="urn:microsoft.com/office/officeart/2005/8/layout/chevron2"/>
    <dgm:cxn modelId="{5264D4F4-FC6B-44E6-A8B8-E32EDAFAF0E2}" type="presParOf" srcId="{0AA66BDC-A343-41FB-B2A1-05A350BFD37D}" destId="{DD2152EE-A57C-4F8F-A4A6-4864D4D5F3FA}" srcOrd="0" destOrd="0" presId="urn:microsoft.com/office/officeart/2005/8/layout/chevron2"/>
    <dgm:cxn modelId="{4FC6F6AC-8C33-49D6-AC26-8EA6E8A810BA}" type="presParOf" srcId="{0AA66BDC-A343-41FB-B2A1-05A350BFD37D}" destId="{281EFF79-8178-4016-BA1F-70A629650641}" srcOrd="1" destOrd="0" presId="urn:microsoft.com/office/officeart/2005/8/layout/chevron2"/>
    <dgm:cxn modelId="{F59B1F34-3216-446B-887F-8A121273CF05}" type="presParOf" srcId="{CA921B3B-4F6B-4A45-B4FF-A0C5408AC65E}" destId="{69A84014-D85E-4CF7-8626-DF167767758A}" srcOrd="5" destOrd="0" presId="urn:microsoft.com/office/officeart/2005/8/layout/chevron2"/>
    <dgm:cxn modelId="{9E36E82F-D010-4463-A82F-8C998E494E87}" type="presParOf" srcId="{CA921B3B-4F6B-4A45-B4FF-A0C5408AC65E}" destId="{79F74AF3-AF82-47DC-BD61-D5292F5F110E}" srcOrd="6" destOrd="0" presId="urn:microsoft.com/office/officeart/2005/8/layout/chevron2"/>
    <dgm:cxn modelId="{714ABAF7-2674-4A86-8737-78E1010AC3F4}" type="presParOf" srcId="{79F74AF3-AF82-47DC-BD61-D5292F5F110E}" destId="{E6FE0CF9-B847-4627-A94B-CFAE0DCEA172}" srcOrd="0" destOrd="0" presId="urn:microsoft.com/office/officeart/2005/8/layout/chevron2"/>
    <dgm:cxn modelId="{27519341-D748-49C1-8950-46C99895B514}" type="presParOf" srcId="{79F74AF3-AF82-47DC-BD61-D5292F5F110E}" destId="{C3CFAA75-0D95-412F-95EA-B16B23AEF3AA}" srcOrd="1" destOrd="0" presId="urn:microsoft.com/office/officeart/2005/8/layout/chevron2"/>
    <dgm:cxn modelId="{C507D6CF-9371-4A75-B120-986996470EA4}" type="presParOf" srcId="{CA921B3B-4F6B-4A45-B4FF-A0C5408AC65E}" destId="{75088D8C-416D-4B95-8DBF-9ED0C9FD139F}" srcOrd="7" destOrd="0" presId="urn:microsoft.com/office/officeart/2005/8/layout/chevron2"/>
    <dgm:cxn modelId="{F533D3D3-4CFC-4D3A-B141-C957FCC81DFA}" type="presParOf" srcId="{CA921B3B-4F6B-4A45-B4FF-A0C5408AC65E}" destId="{E00E8155-0972-44EB-A78A-B068595FC348}" srcOrd="8" destOrd="0" presId="urn:microsoft.com/office/officeart/2005/8/layout/chevron2"/>
    <dgm:cxn modelId="{72BD04BD-2610-41BF-8FFA-4F1711949115}" type="presParOf" srcId="{E00E8155-0972-44EB-A78A-B068595FC348}" destId="{DAAD10CB-C731-4776-ACC3-B3A2A6AF64EA}" srcOrd="0" destOrd="0" presId="urn:microsoft.com/office/officeart/2005/8/layout/chevron2"/>
    <dgm:cxn modelId="{F167F70B-31E5-4600-BF05-F7D693B826F8}" type="presParOf" srcId="{E00E8155-0972-44EB-A78A-B068595FC348}" destId="{FCF80A18-F08E-494B-9C40-AA1668094B31}" srcOrd="1" destOrd="0" presId="urn:microsoft.com/office/officeart/2005/8/layout/chevron2"/>
    <dgm:cxn modelId="{9FF3F94B-F15C-4F84-9F1A-D2CF7969C17F}" type="presParOf" srcId="{CA921B3B-4F6B-4A45-B4FF-A0C5408AC65E}" destId="{FA847BC3-B69F-4F13-A500-FF074D25CA3B}" srcOrd="9" destOrd="0" presId="urn:microsoft.com/office/officeart/2005/8/layout/chevron2"/>
    <dgm:cxn modelId="{0A12591E-48C9-4932-8FAF-204DC1941B5B}" type="presParOf" srcId="{CA921B3B-4F6B-4A45-B4FF-A0C5408AC65E}" destId="{1B2E0B3F-2D4F-414E-9647-63CE73B234F2}" srcOrd="10" destOrd="0" presId="urn:microsoft.com/office/officeart/2005/8/layout/chevron2"/>
    <dgm:cxn modelId="{BEFFF41F-B87D-46CB-A871-5A8D44D4EA3A}" type="presParOf" srcId="{1B2E0B3F-2D4F-414E-9647-63CE73B234F2}" destId="{69AFB391-D8D7-4720-9544-9E1D07EBF3B5}" srcOrd="0" destOrd="0" presId="urn:microsoft.com/office/officeart/2005/8/layout/chevron2"/>
    <dgm:cxn modelId="{57CB91C1-44D7-4054-BAE9-6A1206915A04}" type="presParOf" srcId="{1B2E0B3F-2D4F-414E-9647-63CE73B234F2}" destId="{F9AD4390-1057-428B-99ED-F3D2F0EBF94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A418A4-57B6-49C2-B44A-89EE5B3E1460}" type="doc">
      <dgm:prSet loTypeId="urn:microsoft.com/office/officeart/2005/8/layout/chevron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4F46E94-4145-41F4-8BD1-14F0F9DA8098}">
      <dgm:prSet/>
      <dgm:spPr>
        <a:xfrm rot="5400000">
          <a:off x="3648455" y="-2836620"/>
          <a:ext cx="752865" cy="6428220"/>
        </a:xfrm>
      </dgm:spPr>
      <dgm:t>
        <a:bodyPr/>
        <a:lstStyle/>
        <a:p>
          <a:r>
            <a:rPr lang="ru-RU" dirty="0" smtClean="0"/>
            <a:t>Ученик решает проблему сам</a:t>
          </a:r>
          <a:endParaRPr lang="en-US" dirty="0" smtClean="0"/>
        </a:p>
      </dgm:t>
    </dgm:pt>
    <dgm:pt modelId="{CE937521-C7E6-4D37-964B-56DC6A4D8C73}" type="parTrans" cxnId="{46B2FE69-AD6F-4594-A85E-A30094487FB2}">
      <dgm:prSet/>
      <dgm:spPr/>
      <dgm:t>
        <a:bodyPr/>
        <a:lstStyle/>
        <a:p>
          <a:endParaRPr lang="en-US"/>
        </a:p>
      </dgm:t>
    </dgm:pt>
    <dgm:pt modelId="{62344B14-DDD4-497D-9018-595DF199177B}" type="sibTrans" cxnId="{46B2FE69-AD6F-4594-A85E-A30094487FB2}">
      <dgm:prSet/>
      <dgm:spPr/>
      <dgm:t>
        <a:bodyPr/>
        <a:lstStyle/>
        <a:p>
          <a:endParaRPr lang="en-US"/>
        </a:p>
      </dgm:t>
    </dgm:pt>
    <dgm:pt modelId="{BAA42FA4-9724-495E-A1CA-BD8BD2544254}">
      <dgm:prSet/>
      <dgm:spPr>
        <a:xfrm rot="5400000">
          <a:off x="-173738" y="174795"/>
          <a:ext cx="1158255" cy="810778"/>
        </a:xfrm>
      </dgm:spPr>
      <dgm:t>
        <a:bodyPr/>
        <a:lstStyle/>
        <a:p>
          <a:r>
            <a:rPr lang="en-US" dirty="0" smtClean="0"/>
            <a:t>R</a:t>
          </a:r>
        </a:p>
      </dgm:t>
    </dgm:pt>
    <dgm:pt modelId="{DBEC6D9A-C525-448E-9E2C-C39C32B16A5D}" type="parTrans" cxnId="{2854D37F-6AA9-4F09-A32E-1BEC8EE93948}">
      <dgm:prSet/>
      <dgm:spPr/>
      <dgm:t>
        <a:bodyPr/>
        <a:lstStyle/>
        <a:p>
          <a:endParaRPr lang="en-US"/>
        </a:p>
      </dgm:t>
    </dgm:pt>
    <dgm:pt modelId="{9896C719-C543-4488-8806-818757D3345A}" type="sibTrans" cxnId="{2854D37F-6AA9-4F09-A32E-1BEC8EE93948}">
      <dgm:prSet/>
      <dgm:spPr/>
      <dgm:t>
        <a:bodyPr/>
        <a:lstStyle/>
        <a:p>
          <a:endParaRPr lang="en-US"/>
        </a:p>
      </dgm:t>
    </dgm:pt>
    <dgm:pt modelId="{B8DBA82E-B2F2-4151-BBD2-5043EEC4AB28}">
      <dgm:prSet/>
      <dgm:spPr>
        <a:xfrm rot="5400000">
          <a:off x="-173738" y="1185005"/>
          <a:ext cx="1158255" cy="810778"/>
        </a:xfrm>
      </dgm:spPr>
      <dgm:t>
        <a:bodyPr/>
        <a:lstStyle/>
        <a:p>
          <a:r>
            <a:rPr lang="en-US" dirty="0" smtClean="0"/>
            <a:t>O</a:t>
          </a:r>
          <a:endParaRPr lang="ru-RU" dirty="0" smtClean="0"/>
        </a:p>
      </dgm:t>
    </dgm:pt>
    <dgm:pt modelId="{B33F52D3-9E38-42BC-8C0C-9EE1BA86DBA5}" type="parTrans" cxnId="{F13EAE73-11CB-453F-A5F9-B50C3EBCF9E4}">
      <dgm:prSet/>
      <dgm:spPr/>
      <dgm:t>
        <a:bodyPr/>
        <a:lstStyle/>
        <a:p>
          <a:endParaRPr lang="en-US"/>
        </a:p>
      </dgm:t>
    </dgm:pt>
    <dgm:pt modelId="{8A6F63C3-B94F-4816-84A3-F2DEF2C8FAAE}" type="sibTrans" cxnId="{F13EAE73-11CB-453F-A5F9-B50C3EBCF9E4}">
      <dgm:prSet/>
      <dgm:spPr/>
      <dgm:t>
        <a:bodyPr/>
        <a:lstStyle/>
        <a:p>
          <a:endParaRPr lang="en-US"/>
        </a:p>
      </dgm:t>
    </dgm:pt>
    <dgm:pt modelId="{098786AF-5F66-47BB-82FF-B8AA07C6ADC4}">
      <dgm:prSet/>
      <dgm:spPr>
        <a:xfrm rot="5400000">
          <a:off x="-173738" y="2195216"/>
          <a:ext cx="1158255" cy="810778"/>
        </a:xfrm>
      </dgm:spPr>
      <dgm:t>
        <a:bodyPr/>
        <a:lstStyle/>
        <a:p>
          <a:r>
            <a:rPr lang="en-US" dirty="0" smtClean="0"/>
            <a:t>I</a:t>
          </a:r>
          <a:endParaRPr lang="ru-RU" dirty="0" smtClean="0"/>
        </a:p>
      </dgm:t>
    </dgm:pt>
    <dgm:pt modelId="{FA8F54BD-9935-4A57-8299-95EF234D3B4A}" type="parTrans" cxnId="{EE6D0103-2089-4397-A527-38D613AEA828}">
      <dgm:prSet/>
      <dgm:spPr/>
      <dgm:t>
        <a:bodyPr/>
        <a:lstStyle/>
        <a:p>
          <a:endParaRPr lang="en-US"/>
        </a:p>
      </dgm:t>
    </dgm:pt>
    <dgm:pt modelId="{D60D7216-F200-4E4A-B9AD-AD18C2550FE1}" type="sibTrans" cxnId="{EE6D0103-2089-4397-A527-38D613AEA828}">
      <dgm:prSet/>
      <dgm:spPr/>
      <dgm:t>
        <a:bodyPr/>
        <a:lstStyle/>
        <a:p>
          <a:endParaRPr lang="en-US"/>
        </a:p>
      </dgm:t>
    </dgm:pt>
    <dgm:pt modelId="{9FF640D5-F447-46EA-BFA1-68DF6FF27FA6}">
      <dgm:prSet/>
      <dgm:spPr>
        <a:xfrm rot="5400000">
          <a:off x="-173738" y="3205427"/>
          <a:ext cx="1158255" cy="810778"/>
        </a:xfrm>
      </dgm:spPr>
      <dgm:t>
        <a:bodyPr/>
        <a:lstStyle/>
        <a:p>
          <a:r>
            <a:rPr lang="en-US" dirty="0" smtClean="0"/>
            <a:t>+</a:t>
          </a:r>
          <a:endParaRPr lang="ru-RU" dirty="0" smtClean="0"/>
        </a:p>
      </dgm:t>
    </dgm:pt>
    <dgm:pt modelId="{1444C941-D895-47C1-982F-03FEA5ACCA71}" type="parTrans" cxnId="{BF6FA22E-DCD3-4700-8FEF-8DFCE0A5BF06}">
      <dgm:prSet/>
      <dgm:spPr/>
      <dgm:t>
        <a:bodyPr/>
        <a:lstStyle/>
        <a:p>
          <a:endParaRPr lang="en-US"/>
        </a:p>
      </dgm:t>
    </dgm:pt>
    <dgm:pt modelId="{77F17A62-F63D-4C15-A235-8B8385B5DE9D}" type="sibTrans" cxnId="{BF6FA22E-DCD3-4700-8FEF-8DFCE0A5BF06}">
      <dgm:prSet/>
      <dgm:spPr/>
      <dgm:t>
        <a:bodyPr/>
        <a:lstStyle/>
        <a:p>
          <a:endParaRPr lang="en-US"/>
        </a:p>
      </dgm:t>
    </dgm:pt>
    <dgm:pt modelId="{86CF18A1-3199-4E06-B987-E5D9FBC987EC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+</a:t>
          </a:r>
        </a:p>
      </dgm:t>
    </dgm:pt>
    <dgm:pt modelId="{F007135A-9CFE-4BE4-9FB9-75F7FBA23722}" type="parTrans" cxnId="{22A17EC3-841F-41EB-8CE7-AD359D7EECB3}">
      <dgm:prSet/>
      <dgm:spPr/>
      <dgm:t>
        <a:bodyPr/>
        <a:lstStyle/>
        <a:p>
          <a:endParaRPr lang="en-US"/>
        </a:p>
      </dgm:t>
    </dgm:pt>
    <dgm:pt modelId="{51E9FF2F-5859-4DCB-94E5-11B9843FE6B4}" type="sibTrans" cxnId="{22A17EC3-841F-41EB-8CE7-AD359D7EECB3}">
      <dgm:prSet/>
      <dgm:spPr/>
      <dgm:t>
        <a:bodyPr/>
        <a:lstStyle/>
        <a:p>
          <a:endParaRPr lang="en-US"/>
        </a:p>
      </dgm:t>
    </dgm:pt>
    <dgm:pt modelId="{6AD4DD66-1DC6-4C7D-BCE1-24CEC4F752FB}">
      <dgm:prSet/>
      <dgm:spPr>
        <a:xfrm rot="5400000">
          <a:off x="3648455" y="-1826409"/>
          <a:ext cx="752865" cy="6428220"/>
        </a:xfrm>
      </dgm:spPr>
      <dgm:t>
        <a:bodyPr/>
        <a:lstStyle/>
        <a:p>
          <a:r>
            <a:rPr lang="ru-RU" b="1" dirty="0" smtClean="0">
              <a:solidFill>
                <a:schemeClr val="accent6"/>
              </a:solidFill>
            </a:rPr>
            <a:t>Показывает пять способов</a:t>
          </a:r>
          <a:r>
            <a:rPr lang="en-US" b="1" dirty="0" smtClean="0">
              <a:solidFill>
                <a:schemeClr val="accent6"/>
              </a:solidFill>
            </a:rPr>
            <a:t>,</a:t>
          </a:r>
          <a:r>
            <a:rPr lang="ru-RU" b="1" dirty="0" smtClean="0">
              <a:solidFill>
                <a:schemeClr val="accent6"/>
              </a:solidFill>
            </a:rPr>
            <a:t> которые пробовал</a:t>
          </a:r>
        </a:p>
      </dgm:t>
    </dgm:pt>
    <dgm:pt modelId="{37E23FF6-C7EC-401C-9F7B-A13B1349D6EC}" type="sibTrans" cxnId="{E09ADFFA-47A1-45E4-BDCE-95BBE142DDB3}">
      <dgm:prSet/>
      <dgm:spPr/>
      <dgm:t>
        <a:bodyPr/>
        <a:lstStyle/>
        <a:p>
          <a:endParaRPr lang="en-US"/>
        </a:p>
      </dgm:t>
    </dgm:pt>
    <dgm:pt modelId="{8392A708-C930-4E59-91D6-D4904CE9B158}" type="parTrans" cxnId="{E09ADFFA-47A1-45E4-BDCE-95BBE142DDB3}">
      <dgm:prSet/>
      <dgm:spPr/>
      <dgm:t>
        <a:bodyPr/>
        <a:lstStyle/>
        <a:p>
          <a:endParaRPr lang="en-US"/>
        </a:p>
      </dgm:t>
    </dgm:pt>
    <dgm:pt modelId="{5B552B62-9C63-472B-A437-BEDE0F0822E6}">
      <dgm:prSet/>
      <dgm:spPr>
        <a:xfrm rot="5400000">
          <a:off x="3648455" y="-816198"/>
          <a:ext cx="752865" cy="6428220"/>
        </a:xfrm>
      </dgm:spPr>
      <dgm:t>
        <a:bodyPr/>
        <a:lstStyle/>
        <a:p>
          <a:r>
            <a:rPr lang="ru-RU" dirty="0" smtClean="0"/>
            <a:t>Показывает, что использовал все источники</a:t>
          </a:r>
        </a:p>
      </dgm:t>
    </dgm:pt>
    <dgm:pt modelId="{C8A126AD-D264-4A91-BF61-EB4F2C56ABF4}" type="sibTrans" cxnId="{F715B640-113A-4B94-ACDA-4A56431EEC0A}">
      <dgm:prSet/>
      <dgm:spPr/>
      <dgm:t>
        <a:bodyPr/>
        <a:lstStyle/>
        <a:p>
          <a:endParaRPr lang="en-US"/>
        </a:p>
      </dgm:t>
    </dgm:pt>
    <dgm:pt modelId="{FD0FE7EC-89A6-4EB9-91F9-9E268954DF6C}" type="parTrans" cxnId="{F715B640-113A-4B94-ACDA-4A56431EEC0A}">
      <dgm:prSet/>
      <dgm:spPr/>
      <dgm:t>
        <a:bodyPr/>
        <a:lstStyle/>
        <a:p>
          <a:endParaRPr lang="en-US"/>
        </a:p>
      </dgm:t>
    </dgm:pt>
    <dgm:pt modelId="{A35EE6A4-82B8-4BD5-9D4D-6F1DC7FDE9B0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Получает объяснение решения или один шаг</a:t>
          </a:r>
        </a:p>
      </dgm:t>
    </dgm:pt>
    <dgm:pt modelId="{AA967DE3-FC97-407C-BD5F-F3F78B309E3F}" type="sibTrans" cxnId="{56C52C58-75F7-474D-A2F4-CAD2A2A63D60}">
      <dgm:prSet/>
      <dgm:spPr/>
      <dgm:t>
        <a:bodyPr/>
        <a:lstStyle/>
        <a:p>
          <a:endParaRPr lang="en-US"/>
        </a:p>
      </dgm:t>
    </dgm:pt>
    <dgm:pt modelId="{DE8D51C4-087E-4547-9342-9142C2711967}" type="parTrans" cxnId="{56C52C58-75F7-474D-A2F4-CAD2A2A63D60}">
      <dgm:prSet/>
      <dgm:spPr/>
      <dgm:t>
        <a:bodyPr/>
        <a:lstStyle/>
        <a:p>
          <a:endParaRPr lang="en-US"/>
        </a:p>
      </dgm:t>
    </dgm:pt>
    <dgm:pt modelId="{60912A4E-30BE-4C3C-AC3A-72F36C992F7E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Документирует полученное решение</a:t>
          </a:r>
        </a:p>
      </dgm:t>
    </dgm:pt>
    <dgm:pt modelId="{1507EECB-CEF5-4D55-99C4-ABB544A67743}" type="parTrans" cxnId="{E89F4FE5-2E04-49B5-863A-2D69E022F3E2}">
      <dgm:prSet/>
      <dgm:spPr/>
      <dgm:t>
        <a:bodyPr/>
        <a:lstStyle/>
        <a:p>
          <a:endParaRPr lang="en-US"/>
        </a:p>
      </dgm:t>
    </dgm:pt>
    <dgm:pt modelId="{3FC4B0BA-4F6A-40D5-8370-08863FB01AEC}" type="sibTrans" cxnId="{E89F4FE5-2E04-49B5-863A-2D69E022F3E2}">
      <dgm:prSet/>
      <dgm:spPr/>
      <dgm:t>
        <a:bodyPr/>
        <a:lstStyle/>
        <a:p>
          <a:endParaRPr lang="en-US"/>
        </a:p>
      </dgm:t>
    </dgm:pt>
    <dgm:pt modelId="{CA921B3B-4F6B-4A45-B4FF-A0C5408AC65E}" type="pres">
      <dgm:prSet presAssocID="{C2A418A4-57B6-49C2-B44A-89EE5B3E14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A2481F-83DE-4369-B303-F5E9B2980AA1}" type="pres">
      <dgm:prSet presAssocID="{BAA42FA4-9724-495E-A1CA-BD8BD2544254}" presName="composite" presStyleCnt="0"/>
      <dgm:spPr/>
      <dgm:t>
        <a:bodyPr/>
        <a:lstStyle/>
        <a:p>
          <a:endParaRPr lang="en-US"/>
        </a:p>
      </dgm:t>
    </dgm:pt>
    <dgm:pt modelId="{C195B0F6-C4A5-428B-AF51-7AB6D2618D63}" type="pres">
      <dgm:prSet presAssocID="{BAA42FA4-9724-495E-A1CA-BD8BD254425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9C549-2819-4593-818B-D59C2F02D768}" type="pres">
      <dgm:prSet presAssocID="{BAA42FA4-9724-495E-A1CA-BD8BD2544254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C2633-53CF-49D3-849B-FF7B43BDF2E9}" type="pres">
      <dgm:prSet presAssocID="{9896C719-C543-4488-8806-818757D3345A}" presName="sp" presStyleCnt="0"/>
      <dgm:spPr/>
      <dgm:t>
        <a:bodyPr/>
        <a:lstStyle/>
        <a:p>
          <a:endParaRPr lang="en-US"/>
        </a:p>
      </dgm:t>
    </dgm:pt>
    <dgm:pt modelId="{34733EF3-DFED-4B72-ACB6-40EE6698EF45}" type="pres">
      <dgm:prSet presAssocID="{B8DBA82E-B2F2-4151-BBD2-5043EEC4AB28}" presName="composite" presStyleCnt="0"/>
      <dgm:spPr/>
      <dgm:t>
        <a:bodyPr/>
        <a:lstStyle/>
        <a:p>
          <a:endParaRPr lang="en-US"/>
        </a:p>
      </dgm:t>
    </dgm:pt>
    <dgm:pt modelId="{EC7ACEF7-0FA0-41AC-AF00-597E405E2C0E}" type="pres">
      <dgm:prSet presAssocID="{B8DBA82E-B2F2-4151-BBD2-5043EEC4AB28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6660F-7BF1-4AAF-847E-1E6C52309D81}" type="pres">
      <dgm:prSet presAssocID="{B8DBA82E-B2F2-4151-BBD2-5043EEC4AB28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36383-B887-4640-B01F-56D2EA3725D0}" type="pres">
      <dgm:prSet presAssocID="{8A6F63C3-B94F-4816-84A3-F2DEF2C8FAAE}" presName="sp" presStyleCnt="0"/>
      <dgm:spPr/>
      <dgm:t>
        <a:bodyPr/>
        <a:lstStyle/>
        <a:p>
          <a:endParaRPr lang="en-US"/>
        </a:p>
      </dgm:t>
    </dgm:pt>
    <dgm:pt modelId="{0AA66BDC-A343-41FB-B2A1-05A350BFD37D}" type="pres">
      <dgm:prSet presAssocID="{098786AF-5F66-47BB-82FF-B8AA07C6ADC4}" presName="composite" presStyleCnt="0"/>
      <dgm:spPr/>
      <dgm:t>
        <a:bodyPr/>
        <a:lstStyle/>
        <a:p>
          <a:endParaRPr lang="en-US"/>
        </a:p>
      </dgm:t>
    </dgm:pt>
    <dgm:pt modelId="{DD2152EE-A57C-4F8F-A4A6-4864D4D5F3FA}" type="pres">
      <dgm:prSet presAssocID="{098786AF-5F66-47BB-82FF-B8AA07C6ADC4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EFF79-8178-4016-BA1F-70A629650641}" type="pres">
      <dgm:prSet presAssocID="{098786AF-5F66-47BB-82FF-B8AA07C6ADC4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84014-D85E-4CF7-8626-DF167767758A}" type="pres">
      <dgm:prSet presAssocID="{D60D7216-F200-4E4A-B9AD-AD18C2550FE1}" presName="sp" presStyleCnt="0"/>
      <dgm:spPr/>
      <dgm:t>
        <a:bodyPr/>
        <a:lstStyle/>
        <a:p>
          <a:endParaRPr lang="en-US"/>
        </a:p>
      </dgm:t>
    </dgm:pt>
    <dgm:pt modelId="{79F74AF3-AF82-47DC-BD61-D5292F5F110E}" type="pres">
      <dgm:prSet presAssocID="{9FF640D5-F447-46EA-BFA1-68DF6FF27FA6}" presName="composite" presStyleCnt="0"/>
      <dgm:spPr/>
      <dgm:t>
        <a:bodyPr/>
        <a:lstStyle/>
        <a:p>
          <a:endParaRPr lang="en-US"/>
        </a:p>
      </dgm:t>
    </dgm:pt>
    <dgm:pt modelId="{E6FE0CF9-B847-4627-A94B-CFAE0DCEA172}" type="pres">
      <dgm:prSet presAssocID="{9FF640D5-F447-46EA-BFA1-68DF6FF27FA6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AA75-0D95-412F-95EA-B16B23AEF3AA}" type="pres">
      <dgm:prSet presAssocID="{9FF640D5-F447-46EA-BFA1-68DF6FF27FA6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88D8C-416D-4B95-8DBF-9ED0C9FD139F}" type="pres">
      <dgm:prSet presAssocID="{77F17A62-F63D-4C15-A235-8B8385B5DE9D}" presName="sp" presStyleCnt="0"/>
      <dgm:spPr/>
      <dgm:t>
        <a:bodyPr/>
        <a:lstStyle/>
        <a:p>
          <a:endParaRPr lang="en-US"/>
        </a:p>
      </dgm:t>
    </dgm:pt>
    <dgm:pt modelId="{1B2E0B3F-2D4F-414E-9647-63CE73B234F2}" type="pres">
      <dgm:prSet presAssocID="{86CF18A1-3199-4E06-B987-E5D9FBC987EC}" presName="composite" presStyleCnt="0"/>
      <dgm:spPr/>
      <dgm:t>
        <a:bodyPr/>
        <a:lstStyle/>
        <a:p>
          <a:endParaRPr lang="en-US"/>
        </a:p>
      </dgm:t>
    </dgm:pt>
    <dgm:pt modelId="{69AFB391-D8D7-4720-9544-9E1D07EBF3B5}" type="pres">
      <dgm:prSet presAssocID="{86CF18A1-3199-4E06-B987-E5D9FBC987EC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AD4390-1057-428B-99ED-F3D2F0EBF94C}" type="pres">
      <dgm:prSet presAssocID="{86CF18A1-3199-4E06-B987-E5D9FBC987EC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B2FE69-AD6F-4594-A85E-A30094487FB2}" srcId="{BAA42FA4-9724-495E-A1CA-BD8BD2544254}" destId="{24F46E94-4145-41F4-8BD1-14F0F9DA8098}" srcOrd="0" destOrd="0" parTransId="{CE937521-C7E6-4D37-964B-56DC6A4D8C73}" sibTransId="{62344B14-DDD4-497D-9018-595DF199177B}"/>
    <dgm:cxn modelId="{3AB5B6C5-CD29-41AF-996E-8845BE2D7900}" type="presOf" srcId="{24F46E94-4145-41F4-8BD1-14F0F9DA8098}" destId="{4559C549-2819-4593-818B-D59C2F02D768}" srcOrd="0" destOrd="0" presId="urn:microsoft.com/office/officeart/2005/8/layout/chevron2"/>
    <dgm:cxn modelId="{E09ADFFA-47A1-45E4-BDCE-95BBE142DDB3}" srcId="{B8DBA82E-B2F2-4151-BBD2-5043EEC4AB28}" destId="{6AD4DD66-1DC6-4C7D-BCE1-24CEC4F752FB}" srcOrd="0" destOrd="0" parTransId="{8392A708-C930-4E59-91D6-D4904CE9B158}" sibTransId="{37E23FF6-C7EC-401C-9F7B-A13B1349D6EC}"/>
    <dgm:cxn modelId="{E100E2F4-E19F-4DEC-AC26-D48C905A2B91}" type="presOf" srcId="{86CF18A1-3199-4E06-B987-E5D9FBC987EC}" destId="{69AFB391-D8D7-4720-9544-9E1D07EBF3B5}" srcOrd="0" destOrd="0" presId="urn:microsoft.com/office/officeart/2005/8/layout/chevron2"/>
    <dgm:cxn modelId="{DEB6350A-9319-4599-9AD9-ADDC82904A8E}" type="presOf" srcId="{6AD4DD66-1DC6-4C7D-BCE1-24CEC4F752FB}" destId="{4776660F-7BF1-4AAF-847E-1E6C52309D81}" srcOrd="0" destOrd="0" presId="urn:microsoft.com/office/officeart/2005/8/layout/chevron2"/>
    <dgm:cxn modelId="{A3D4ED76-FCC9-4F51-971A-2EB7C755C991}" type="presOf" srcId="{C2A418A4-57B6-49C2-B44A-89EE5B3E1460}" destId="{CA921B3B-4F6B-4A45-B4FF-A0C5408AC65E}" srcOrd="0" destOrd="0" presId="urn:microsoft.com/office/officeart/2005/8/layout/chevron2"/>
    <dgm:cxn modelId="{E89F4FE5-2E04-49B5-863A-2D69E022F3E2}" srcId="{86CF18A1-3199-4E06-B987-E5D9FBC987EC}" destId="{60912A4E-30BE-4C3C-AC3A-72F36C992F7E}" srcOrd="0" destOrd="0" parTransId="{1507EECB-CEF5-4D55-99C4-ABB544A67743}" sibTransId="{3FC4B0BA-4F6A-40D5-8370-08863FB01AEC}"/>
    <dgm:cxn modelId="{E17FB452-BFF5-4576-B430-711CB76EC0E9}" type="presOf" srcId="{098786AF-5F66-47BB-82FF-B8AA07C6ADC4}" destId="{DD2152EE-A57C-4F8F-A4A6-4864D4D5F3FA}" srcOrd="0" destOrd="0" presId="urn:microsoft.com/office/officeart/2005/8/layout/chevron2"/>
    <dgm:cxn modelId="{16A50F1E-145D-4AE5-817C-693BE6D1BE99}" type="presOf" srcId="{BAA42FA4-9724-495E-A1CA-BD8BD2544254}" destId="{C195B0F6-C4A5-428B-AF51-7AB6D2618D63}" srcOrd="0" destOrd="0" presId="urn:microsoft.com/office/officeart/2005/8/layout/chevron2"/>
    <dgm:cxn modelId="{56C52C58-75F7-474D-A2F4-CAD2A2A63D60}" srcId="{9FF640D5-F447-46EA-BFA1-68DF6FF27FA6}" destId="{A35EE6A4-82B8-4BD5-9D4D-6F1DC7FDE9B0}" srcOrd="0" destOrd="0" parTransId="{DE8D51C4-087E-4547-9342-9142C2711967}" sibTransId="{AA967DE3-FC97-407C-BD5F-F3F78B309E3F}"/>
    <dgm:cxn modelId="{BF6FA22E-DCD3-4700-8FEF-8DFCE0A5BF06}" srcId="{C2A418A4-57B6-49C2-B44A-89EE5B3E1460}" destId="{9FF640D5-F447-46EA-BFA1-68DF6FF27FA6}" srcOrd="3" destOrd="0" parTransId="{1444C941-D895-47C1-982F-03FEA5ACCA71}" sibTransId="{77F17A62-F63D-4C15-A235-8B8385B5DE9D}"/>
    <dgm:cxn modelId="{F13EAE73-11CB-453F-A5F9-B50C3EBCF9E4}" srcId="{C2A418A4-57B6-49C2-B44A-89EE5B3E1460}" destId="{B8DBA82E-B2F2-4151-BBD2-5043EEC4AB28}" srcOrd="1" destOrd="0" parTransId="{B33F52D3-9E38-42BC-8C0C-9EE1BA86DBA5}" sibTransId="{8A6F63C3-B94F-4816-84A3-F2DEF2C8FAAE}"/>
    <dgm:cxn modelId="{AA5E24CF-8E0D-401A-AE74-4BCE44DF4DA8}" type="presOf" srcId="{A35EE6A4-82B8-4BD5-9D4D-6F1DC7FDE9B0}" destId="{C3CFAA75-0D95-412F-95EA-B16B23AEF3AA}" srcOrd="0" destOrd="0" presId="urn:microsoft.com/office/officeart/2005/8/layout/chevron2"/>
    <dgm:cxn modelId="{61834094-5D9A-4119-AAB1-B57779D7839E}" type="presOf" srcId="{9FF640D5-F447-46EA-BFA1-68DF6FF27FA6}" destId="{E6FE0CF9-B847-4627-A94B-CFAE0DCEA172}" srcOrd="0" destOrd="0" presId="urn:microsoft.com/office/officeart/2005/8/layout/chevron2"/>
    <dgm:cxn modelId="{22A17EC3-841F-41EB-8CE7-AD359D7EECB3}" srcId="{C2A418A4-57B6-49C2-B44A-89EE5B3E1460}" destId="{86CF18A1-3199-4E06-B987-E5D9FBC987EC}" srcOrd="4" destOrd="0" parTransId="{F007135A-9CFE-4BE4-9FB9-75F7FBA23722}" sibTransId="{51E9FF2F-5859-4DCB-94E5-11B9843FE6B4}"/>
    <dgm:cxn modelId="{EE6D0103-2089-4397-A527-38D613AEA828}" srcId="{C2A418A4-57B6-49C2-B44A-89EE5B3E1460}" destId="{098786AF-5F66-47BB-82FF-B8AA07C6ADC4}" srcOrd="2" destOrd="0" parTransId="{FA8F54BD-9935-4A57-8299-95EF234D3B4A}" sibTransId="{D60D7216-F200-4E4A-B9AD-AD18C2550FE1}"/>
    <dgm:cxn modelId="{4557FDF4-3464-489B-A8FC-C62492864236}" type="presOf" srcId="{B8DBA82E-B2F2-4151-BBD2-5043EEC4AB28}" destId="{EC7ACEF7-0FA0-41AC-AF00-597E405E2C0E}" srcOrd="0" destOrd="0" presId="urn:microsoft.com/office/officeart/2005/8/layout/chevron2"/>
    <dgm:cxn modelId="{F715B640-113A-4B94-ACDA-4A56431EEC0A}" srcId="{098786AF-5F66-47BB-82FF-B8AA07C6ADC4}" destId="{5B552B62-9C63-472B-A437-BEDE0F0822E6}" srcOrd="0" destOrd="0" parTransId="{FD0FE7EC-89A6-4EB9-91F9-9E268954DF6C}" sibTransId="{C8A126AD-D264-4A91-BF61-EB4F2C56ABF4}"/>
    <dgm:cxn modelId="{2854D37F-6AA9-4F09-A32E-1BEC8EE93948}" srcId="{C2A418A4-57B6-49C2-B44A-89EE5B3E1460}" destId="{BAA42FA4-9724-495E-A1CA-BD8BD2544254}" srcOrd="0" destOrd="0" parTransId="{DBEC6D9A-C525-448E-9E2C-C39C32B16A5D}" sibTransId="{9896C719-C543-4488-8806-818757D3345A}"/>
    <dgm:cxn modelId="{BC0C30C5-97D6-4DBD-8FE3-A77161E053F4}" type="presOf" srcId="{60912A4E-30BE-4C3C-AC3A-72F36C992F7E}" destId="{F9AD4390-1057-428B-99ED-F3D2F0EBF94C}" srcOrd="0" destOrd="0" presId="urn:microsoft.com/office/officeart/2005/8/layout/chevron2"/>
    <dgm:cxn modelId="{8CDC5EF1-C63C-4DC6-87D5-233D0E71B548}" type="presOf" srcId="{5B552B62-9C63-472B-A437-BEDE0F0822E6}" destId="{281EFF79-8178-4016-BA1F-70A629650641}" srcOrd="0" destOrd="0" presId="urn:microsoft.com/office/officeart/2005/8/layout/chevron2"/>
    <dgm:cxn modelId="{E9EAFB08-B4C4-43AE-8CB1-A9D0CE06055E}" type="presParOf" srcId="{CA921B3B-4F6B-4A45-B4FF-A0C5408AC65E}" destId="{28A2481F-83DE-4369-B303-F5E9B2980AA1}" srcOrd="0" destOrd="0" presId="urn:microsoft.com/office/officeart/2005/8/layout/chevron2"/>
    <dgm:cxn modelId="{1AB606EB-33D9-4965-96A0-13E926F254AE}" type="presParOf" srcId="{28A2481F-83DE-4369-B303-F5E9B2980AA1}" destId="{C195B0F6-C4A5-428B-AF51-7AB6D2618D63}" srcOrd="0" destOrd="0" presId="urn:microsoft.com/office/officeart/2005/8/layout/chevron2"/>
    <dgm:cxn modelId="{F367BC24-6CB1-4C34-B334-61B12ADB79B4}" type="presParOf" srcId="{28A2481F-83DE-4369-B303-F5E9B2980AA1}" destId="{4559C549-2819-4593-818B-D59C2F02D768}" srcOrd="1" destOrd="0" presId="urn:microsoft.com/office/officeart/2005/8/layout/chevron2"/>
    <dgm:cxn modelId="{1B7CAA28-EF19-48B2-AB6E-A1774210E2DC}" type="presParOf" srcId="{CA921B3B-4F6B-4A45-B4FF-A0C5408AC65E}" destId="{34AC2633-53CF-49D3-849B-FF7B43BDF2E9}" srcOrd="1" destOrd="0" presId="urn:microsoft.com/office/officeart/2005/8/layout/chevron2"/>
    <dgm:cxn modelId="{D1128BD6-AE2F-482A-9344-B356C8041A4C}" type="presParOf" srcId="{CA921B3B-4F6B-4A45-B4FF-A0C5408AC65E}" destId="{34733EF3-DFED-4B72-ACB6-40EE6698EF45}" srcOrd="2" destOrd="0" presId="urn:microsoft.com/office/officeart/2005/8/layout/chevron2"/>
    <dgm:cxn modelId="{AC7DCE55-E07E-4EAC-9DA5-7B71DF30D035}" type="presParOf" srcId="{34733EF3-DFED-4B72-ACB6-40EE6698EF45}" destId="{EC7ACEF7-0FA0-41AC-AF00-597E405E2C0E}" srcOrd="0" destOrd="0" presId="urn:microsoft.com/office/officeart/2005/8/layout/chevron2"/>
    <dgm:cxn modelId="{BC075A71-1822-469A-806C-E4F6FA1A868E}" type="presParOf" srcId="{34733EF3-DFED-4B72-ACB6-40EE6698EF45}" destId="{4776660F-7BF1-4AAF-847E-1E6C52309D81}" srcOrd="1" destOrd="0" presId="urn:microsoft.com/office/officeart/2005/8/layout/chevron2"/>
    <dgm:cxn modelId="{27869EFF-5F27-486E-96BE-C3D479DF86DE}" type="presParOf" srcId="{CA921B3B-4F6B-4A45-B4FF-A0C5408AC65E}" destId="{6AE36383-B887-4640-B01F-56D2EA3725D0}" srcOrd="3" destOrd="0" presId="urn:microsoft.com/office/officeart/2005/8/layout/chevron2"/>
    <dgm:cxn modelId="{C60754A3-73F4-44CB-8B96-766E1832144E}" type="presParOf" srcId="{CA921B3B-4F6B-4A45-B4FF-A0C5408AC65E}" destId="{0AA66BDC-A343-41FB-B2A1-05A350BFD37D}" srcOrd="4" destOrd="0" presId="urn:microsoft.com/office/officeart/2005/8/layout/chevron2"/>
    <dgm:cxn modelId="{564330C4-0404-460F-AAB7-FD1F62DC2FC7}" type="presParOf" srcId="{0AA66BDC-A343-41FB-B2A1-05A350BFD37D}" destId="{DD2152EE-A57C-4F8F-A4A6-4864D4D5F3FA}" srcOrd="0" destOrd="0" presId="urn:microsoft.com/office/officeart/2005/8/layout/chevron2"/>
    <dgm:cxn modelId="{08A5FCFA-31A0-4F9C-97DF-01F6334A07CD}" type="presParOf" srcId="{0AA66BDC-A343-41FB-B2A1-05A350BFD37D}" destId="{281EFF79-8178-4016-BA1F-70A629650641}" srcOrd="1" destOrd="0" presId="urn:microsoft.com/office/officeart/2005/8/layout/chevron2"/>
    <dgm:cxn modelId="{8240726D-4307-4159-9AA4-B380976339D4}" type="presParOf" srcId="{CA921B3B-4F6B-4A45-B4FF-A0C5408AC65E}" destId="{69A84014-D85E-4CF7-8626-DF167767758A}" srcOrd="5" destOrd="0" presId="urn:microsoft.com/office/officeart/2005/8/layout/chevron2"/>
    <dgm:cxn modelId="{B47DFF55-8540-4764-A466-D1B696045BCB}" type="presParOf" srcId="{CA921B3B-4F6B-4A45-B4FF-A0C5408AC65E}" destId="{79F74AF3-AF82-47DC-BD61-D5292F5F110E}" srcOrd="6" destOrd="0" presId="urn:microsoft.com/office/officeart/2005/8/layout/chevron2"/>
    <dgm:cxn modelId="{F36D8499-21F5-452B-BACA-F9BC8F8C4C9E}" type="presParOf" srcId="{79F74AF3-AF82-47DC-BD61-D5292F5F110E}" destId="{E6FE0CF9-B847-4627-A94B-CFAE0DCEA172}" srcOrd="0" destOrd="0" presId="urn:microsoft.com/office/officeart/2005/8/layout/chevron2"/>
    <dgm:cxn modelId="{2635B286-B4AB-4819-84EF-B86223060C88}" type="presParOf" srcId="{79F74AF3-AF82-47DC-BD61-D5292F5F110E}" destId="{C3CFAA75-0D95-412F-95EA-B16B23AEF3AA}" srcOrd="1" destOrd="0" presId="urn:microsoft.com/office/officeart/2005/8/layout/chevron2"/>
    <dgm:cxn modelId="{423401C6-B07A-4E41-B21F-1CF141D15FD8}" type="presParOf" srcId="{CA921B3B-4F6B-4A45-B4FF-A0C5408AC65E}" destId="{75088D8C-416D-4B95-8DBF-9ED0C9FD139F}" srcOrd="7" destOrd="0" presId="urn:microsoft.com/office/officeart/2005/8/layout/chevron2"/>
    <dgm:cxn modelId="{40393E39-F04D-4828-80FC-45A61CCB5914}" type="presParOf" srcId="{CA921B3B-4F6B-4A45-B4FF-A0C5408AC65E}" destId="{1B2E0B3F-2D4F-414E-9647-63CE73B234F2}" srcOrd="8" destOrd="0" presId="urn:microsoft.com/office/officeart/2005/8/layout/chevron2"/>
    <dgm:cxn modelId="{A5BEFF5C-7BD0-41AE-80F6-615E09503ECA}" type="presParOf" srcId="{1B2E0B3F-2D4F-414E-9647-63CE73B234F2}" destId="{69AFB391-D8D7-4720-9544-9E1D07EBF3B5}" srcOrd="0" destOrd="0" presId="urn:microsoft.com/office/officeart/2005/8/layout/chevron2"/>
    <dgm:cxn modelId="{B471F6E7-7966-4BCA-9225-4B3E323D367D}" type="presParOf" srcId="{1B2E0B3F-2D4F-414E-9647-63CE73B234F2}" destId="{F9AD4390-1057-428B-99ED-F3D2F0EBF94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2A418A4-57B6-49C2-B44A-89EE5B3E1460}" type="doc">
      <dgm:prSet loTypeId="urn:microsoft.com/office/officeart/2005/8/layout/chevron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4F46E94-4145-41F4-8BD1-14F0F9DA8098}">
      <dgm:prSet custT="1"/>
      <dgm:spPr>
        <a:xfrm rot="5400000">
          <a:off x="3648455" y="-2836620"/>
          <a:ext cx="752865" cy="6428220"/>
        </a:xfrm>
      </dgm:spPr>
      <dgm:t>
        <a:bodyPr/>
        <a:lstStyle/>
        <a:p>
          <a:r>
            <a:rPr lang="ru-RU" sz="2400" dirty="0" smtClean="0"/>
            <a:t>Обучение – это выведение из равновесия</a:t>
          </a:r>
          <a:endParaRPr lang="en-US" sz="2400" dirty="0" smtClean="0"/>
        </a:p>
      </dgm:t>
    </dgm:pt>
    <dgm:pt modelId="{CE937521-C7E6-4D37-964B-56DC6A4D8C73}" type="parTrans" cxnId="{46B2FE69-AD6F-4594-A85E-A30094487FB2}">
      <dgm:prSet/>
      <dgm:spPr/>
      <dgm:t>
        <a:bodyPr/>
        <a:lstStyle/>
        <a:p>
          <a:endParaRPr lang="en-US"/>
        </a:p>
      </dgm:t>
    </dgm:pt>
    <dgm:pt modelId="{62344B14-DDD4-497D-9018-595DF199177B}" type="sibTrans" cxnId="{46B2FE69-AD6F-4594-A85E-A30094487FB2}">
      <dgm:prSet/>
      <dgm:spPr/>
      <dgm:t>
        <a:bodyPr/>
        <a:lstStyle/>
        <a:p>
          <a:endParaRPr lang="en-US"/>
        </a:p>
      </dgm:t>
    </dgm:pt>
    <dgm:pt modelId="{BAA42FA4-9724-495E-A1CA-BD8BD2544254}">
      <dgm:prSet/>
      <dgm:spPr>
        <a:xfrm rot="5400000">
          <a:off x="-173738" y="174795"/>
          <a:ext cx="1158255" cy="810778"/>
        </a:xfrm>
      </dgm:spPr>
      <dgm:t>
        <a:bodyPr/>
        <a:lstStyle/>
        <a:p>
          <a:r>
            <a:rPr lang="en-US" dirty="0" smtClean="0"/>
            <a:t>R</a:t>
          </a:r>
        </a:p>
      </dgm:t>
    </dgm:pt>
    <dgm:pt modelId="{DBEC6D9A-C525-448E-9E2C-C39C32B16A5D}" type="parTrans" cxnId="{2854D37F-6AA9-4F09-A32E-1BEC8EE93948}">
      <dgm:prSet/>
      <dgm:spPr/>
      <dgm:t>
        <a:bodyPr/>
        <a:lstStyle/>
        <a:p>
          <a:endParaRPr lang="en-US"/>
        </a:p>
      </dgm:t>
    </dgm:pt>
    <dgm:pt modelId="{9896C719-C543-4488-8806-818757D3345A}" type="sibTrans" cxnId="{2854D37F-6AA9-4F09-A32E-1BEC8EE93948}">
      <dgm:prSet/>
      <dgm:spPr/>
      <dgm:t>
        <a:bodyPr/>
        <a:lstStyle/>
        <a:p>
          <a:endParaRPr lang="en-US"/>
        </a:p>
      </dgm:t>
    </dgm:pt>
    <dgm:pt modelId="{B8DBA82E-B2F2-4151-BBD2-5043EEC4AB28}">
      <dgm:prSet/>
      <dgm:spPr>
        <a:xfrm rot="5400000">
          <a:off x="-173738" y="1185005"/>
          <a:ext cx="1158255" cy="810778"/>
        </a:xfrm>
      </dgm:spPr>
      <dgm:t>
        <a:bodyPr/>
        <a:lstStyle/>
        <a:p>
          <a:r>
            <a:rPr lang="en-US" dirty="0" smtClean="0"/>
            <a:t>O</a:t>
          </a:r>
          <a:endParaRPr lang="ru-RU" dirty="0" smtClean="0"/>
        </a:p>
      </dgm:t>
    </dgm:pt>
    <dgm:pt modelId="{B33F52D3-9E38-42BC-8C0C-9EE1BA86DBA5}" type="parTrans" cxnId="{F13EAE73-11CB-453F-A5F9-B50C3EBCF9E4}">
      <dgm:prSet/>
      <dgm:spPr/>
      <dgm:t>
        <a:bodyPr/>
        <a:lstStyle/>
        <a:p>
          <a:endParaRPr lang="en-US"/>
        </a:p>
      </dgm:t>
    </dgm:pt>
    <dgm:pt modelId="{8A6F63C3-B94F-4816-84A3-F2DEF2C8FAAE}" type="sibTrans" cxnId="{F13EAE73-11CB-453F-A5F9-B50C3EBCF9E4}">
      <dgm:prSet/>
      <dgm:spPr/>
      <dgm:t>
        <a:bodyPr/>
        <a:lstStyle/>
        <a:p>
          <a:endParaRPr lang="en-US"/>
        </a:p>
      </dgm:t>
    </dgm:pt>
    <dgm:pt modelId="{098786AF-5F66-47BB-82FF-B8AA07C6ADC4}">
      <dgm:prSet/>
      <dgm:spPr>
        <a:xfrm rot="5400000">
          <a:off x="-173738" y="2195216"/>
          <a:ext cx="1158255" cy="810778"/>
        </a:xfrm>
      </dgm:spPr>
      <dgm:t>
        <a:bodyPr/>
        <a:lstStyle/>
        <a:p>
          <a:r>
            <a:rPr lang="en-US" dirty="0" smtClean="0"/>
            <a:t>I</a:t>
          </a:r>
          <a:endParaRPr lang="ru-RU" dirty="0" smtClean="0"/>
        </a:p>
      </dgm:t>
    </dgm:pt>
    <dgm:pt modelId="{FA8F54BD-9935-4A57-8299-95EF234D3B4A}" type="parTrans" cxnId="{EE6D0103-2089-4397-A527-38D613AEA828}">
      <dgm:prSet/>
      <dgm:spPr/>
      <dgm:t>
        <a:bodyPr/>
        <a:lstStyle/>
        <a:p>
          <a:endParaRPr lang="en-US"/>
        </a:p>
      </dgm:t>
    </dgm:pt>
    <dgm:pt modelId="{D60D7216-F200-4E4A-B9AD-AD18C2550FE1}" type="sibTrans" cxnId="{EE6D0103-2089-4397-A527-38D613AEA828}">
      <dgm:prSet/>
      <dgm:spPr/>
      <dgm:t>
        <a:bodyPr/>
        <a:lstStyle/>
        <a:p>
          <a:endParaRPr lang="en-US"/>
        </a:p>
      </dgm:t>
    </dgm:pt>
    <dgm:pt modelId="{9FF640D5-F447-46EA-BFA1-68DF6FF27FA6}">
      <dgm:prSet/>
      <dgm:spPr>
        <a:xfrm rot="5400000">
          <a:off x="-173738" y="3205427"/>
          <a:ext cx="1158255" cy="810778"/>
        </a:xfrm>
      </dgm:spPr>
      <dgm:t>
        <a:bodyPr/>
        <a:lstStyle/>
        <a:p>
          <a:r>
            <a:rPr lang="en-US" dirty="0" smtClean="0"/>
            <a:t>+</a:t>
          </a:r>
          <a:endParaRPr lang="ru-RU" dirty="0" smtClean="0"/>
        </a:p>
      </dgm:t>
    </dgm:pt>
    <dgm:pt modelId="{1444C941-D895-47C1-982F-03FEA5ACCA71}" type="parTrans" cxnId="{BF6FA22E-DCD3-4700-8FEF-8DFCE0A5BF06}">
      <dgm:prSet/>
      <dgm:spPr/>
      <dgm:t>
        <a:bodyPr/>
        <a:lstStyle/>
        <a:p>
          <a:endParaRPr lang="en-US"/>
        </a:p>
      </dgm:t>
    </dgm:pt>
    <dgm:pt modelId="{77F17A62-F63D-4C15-A235-8B8385B5DE9D}" type="sibTrans" cxnId="{BF6FA22E-DCD3-4700-8FEF-8DFCE0A5BF06}">
      <dgm:prSet/>
      <dgm:spPr/>
      <dgm:t>
        <a:bodyPr/>
        <a:lstStyle/>
        <a:p>
          <a:endParaRPr lang="en-US"/>
        </a:p>
      </dgm:t>
    </dgm:pt>
    <dgm:pt modelId="{86CF18A1-3199-4E06-B987-E5D9FBC987EC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+</a:t>
          </a:r>
        </a:p>
      </dgm:t>
    </dgm:pt>
    <dgm:pt modelId="{F007135A-9CFE-4BE4-9FB9-75F7FBA23722}" type="parTrans" cxnId="{22A17EC3-841F-41EB-8CE7-AD359D7EECB3}">
      <dgm:prSet/>
      <dgm:spPr/>
      <dgm:t>
        <a:bodyPr/>
        <a:lstStyle/>
        <a:p>
          <a:endParaRPr lang="en-US"/>
        </a:p>
      </dgm:t>
    </dgm:pt>
    <dgm:pt modelId="{51E9FF2F-5859-4DCB-94E5-11B9843FE6B4}" type="sibTrans" cxnId="{22A17EC3-841F-41EB-8CE7-AD359D7EECB3}">
      <dgm:prSet/>
      <dgm:spPr/>
      <dgm:t>
        <a:bodyPr/>
        <a:lstStyle/>
        <a:p>
          <a:endParaRPr lang="en-US"/>
        </a:p>
      </dgm:t>
    </dgm:pt>
    <dgm:pt modelId="{6AD4DD66-1DC6-4C7D-BCE1-24CEC4F752FB}">
      <dgm:prSet custT="1"/>
      <dgm:spPr>
        <a:xfrm rot="5400000">
          <a:off x="3648455" y="-1826409"/>
          <a:ext cx="752865" cy="6428220"/>
        </a:xfrm>
      </dgm:spPr>
      <dgm:t>
        <a:bodyPr/>
        <a:lstStyle/>
        <a:p>
          <a:r>
            <a:rPr lang="ru-RU" sz="2400" dirty="0" smtClean="0"/>
            <a:t>Представить идеальное будущее</a:t>
          </a:r>
        </a:p>
      </dgm:t>
    </dgm:pt>
    <dgm:pt modelId="{37E23FF6-C7EC-401C-9F7B-A13B1349D6EC}" type="sibTrans" cxnId="{E09ADFFA-47A1-45E4-BDCE-95BBE142DDB3}">
      <dgm:prSet/>
      <dgm:spPr/>
      <dgm:t>
        <a:bodyPr/>
        <a:lstStyle/>
        <a:p>
          <a:endParaRPr lang="en-US"/>
        </a:p>
      </dgm:t>
    </dgm:pt>
    <dgm:pt modelId="{8392A708-C930-4E59-91D6-D4904CE9B158}" type="parTrans" cxnId="{E09ADFFA-47A1-45E4-BDCE-95BBE142DDB3}">
      <dgm:prSet/>
      <dgm:spPr/>
      <dgm:t>
        <a:bodyPr/>
        <a:lstStyle/>
        <a:p>
          <a:endParaRPr lang="en-US"/>
        </a:p>
      </dgm:t>
    </dgm:pt>
    <dgm:pt modelId="{5B552B62-9C63-472B-A437-BEDE0F0822E6}">
      <dgm:prSet custT="1"/>
      <dgm:spPr>
        <a:xfrm rot="5400000">
          <a:off x="3648455" y="-816198"/>
          <a:ext cx="752865" cy="6428220"/>
        </a:xfrm>
      </dgm:spPr>
      <dgm:t>
        <a:bodyPr/>
        <a:lstStyle/>
        <a:p>
          <a:r>
            <a:rPr lang="ru-RU" sz="2400" dirty="0" smtClean="0"/>
            <a:t>Вдохновлять, показывая готовое</a:t>
          </a:r>
        </a:p>
      </dgm:t>
    </dgm:pt>
    <dgm:pt modelId="{C8A126AD-D264-4A91-BF61-EB4F2C56ABF4}" type="sibTrans" cxnId="{F715B640-113A-4B94-ACDA-4A56431EEC0A}">
      <dgm:prSet/>
      <dgm:spPr/>
      <dgm:t>
        <a:bodyPr/>
        <a:lstStyle/>
        <a:p>
          <a:endParaRPr lang="en-US"/>
        </a:p>
      </dgm:t>
    </dgm:pt>
    <dgm:pt modelId="{FD0FE7EC-89A6-4EB9-91F9-9E268954DF6C}" type="parTrans" cxnId="{F715B640-113A-4B94-ACDA-4A56431EEC0A}">
      <dgm:prSet/>
      <dgm:spPr/>
      <dgm:t>
        <a:bodyPr/>
        <a:lstStyle/>
        <a:p>
          <a:endParaRPr lang="en-US"/>
        </a:p>
      </dgm:t>
    </dgm:pt>
    <dgm:pt modelId="{A35EE6A4-82B8-4BD5-9D4D-6F1DC7FDE9B0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dirty="0" smtClean="0"/>
            <a:t>Вы меняете себя и мир вокруг себя</a:t>
          </a:r>
        </a:p>
      </dgm:t>
    </dgm:pt>
    <dgm:pt modelId="{AA967DE3-FC97-407C-BD5F-F3F78B309E3F}" type="sibTrans" cxnId="{56C52C58-75F7-474D-A2F4-CAD2A2A63D60}">
      <dgm:prSet/>
      <dgm:spPr/>
      <dgm:t>
        <a:bodyPr/>
        <a:lstStyle/>
        <a:p>
          <a:endParaRPr lang="en-US"/>
        </a:p>
      </dgm:t>
    </dgm:pt>
    <dgm:pt modelId="{DE8D51C4-087E-4547-9342-9142C2711967}" type="parTrans" cxnId="{56C52C58-75F7-474D-A2F4-CAD2A2A63D60}">
      <dgm:prSet/>
      <dgm:spPr/>
      <dgm:t>
        <a:bodyPr/>
        <a:lstStyle/>
        <a:p>
          <a:endParaRPr lang="en-US"/>
        </a:p>
      </dgm:t>
    </dgm:pt>
    <dgm:pt modelId="{60912A4E-30BE-4C3C-AC3A-72F36C992F7E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b="1" dirty="0" smtClean="0">
              <a:solidFill>
                <a:srgbClr val="FF0000"/>
              </a:solidFill>
            </a:rPr>
            <a:t>Проблемы – это нормально. Ты не </a:t>
          </a:r>
          <a:r>
            <a:rPr lang="ru-RU" sz="2400" b="1" dirty="0" smtClean="0">
              <a:solidFill>
                <a:srgbClr val="FF0000"/>
              </a:solidFill>
            </a:rPr>
            <a:t>один</a:t>
          </a:r>
          <a:endParaRPr lang="ru-RU" sz="2400" b="1" dirty="0" smtClean="0">
            <a:solidFill>
              <a:srgbClr val="FF0000"/>
            </a:solidFill>
          </a:endParaRPr>
        </a:p>
      </dgm:t>
    </dgm:pt>
    <dgm:pt modelId="{1507EECB-CEF5-4D55-99C4-ABB544A67743}" type="parTrans" cxnId="{E89F4FE5-2E04-49B5-863A-2D69E022F3E2}">
      <dgm:prSet/>
      <dgm:spPr/>
      <dgm:t>
        <a:bodyPr/>
        <a:lstStyle/>
        <a:p>
          <a:endParaRPr lang="en-US"/>
        </a:p>
      </dgm:t>
    </dgm:pt>
    <dgm:pt modelId="{3FC4B0BA-4F6A-40D5-8370-08863FB01AEC}" type="sibTrans" cxnId="{E89F4FE5-2E04-49B5-863A-2D69E022F3E2}">
      <dgm:prSet/>
      <dgm:spPr/>
      <dgm:t>
        <a:bodyPr/>
        <a:lstStyle/>
        <a:p>
          <a:endParaRPr lang="en-US"/>
        </a:p>
      </dgm:t>
    </dgm:pt>
    <dgm:pt modelId="{EBB2C190-D51C-4F6A-B206-12FA4C041CAB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+</a:t>
          </a:r>
        </a:p>
      </dgm:t>
    </dgm:pt>
    <dgm:pt modelId="{A94B51E9-7288-42EB-9166-BB0D42F99B6A}" type="parTrans" cxnId="{A8C8C75B-C953-4BEA-9F8E-8D4F41E7D742}">
      <dgm:prSet/>
      <dgm:spPr/>
      <dgm:t>
        <a:bodyPr/>
        <a:lstStyle/>
        <a:p>
          <a:endParaRPr lang="en-US"/>
        </a:p>
      </dgm:t>
    </dgm:pt>
    <dgm:pt modelId="{4F6A86C5-3941-4373-ABD7-C68DA79B2B22}" type="sibTrans" cxnId="{A8C8C75B-C953-4BEA-9F8E-8D4F41E7D742}">
      <dgm:prSet/>
      <dgm:spPr/>
      <dgm:t>
        <a:bodyPr/>
        <a:lstStyle/>
        <a:p>
          <a:endParaRPr lang="en-US"/>
        </a:p>
      </dgm:t>
    </dgm:pt>
    <dgm:pt modelId="{78A1DDF9-07AD-45BC-BF11-B77854B0DCAD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b="1" dirty="0" smtClean="0">
              <a:solidFill>
                <a:schemeClr val="accent6"/>
              </a:solidFill>
            </a:rPr>
            <a:t>Результат должен быть ещё кому-то нужен</a:t>
          </a:r>
        </a:p>
      </dgm:t>
    </dgm:pt>
    <dgm:pt modelId="{0EB22DA0-3D0F-4186-85AD-DAB2F06EB94E}" type="parTrans" cxnId="{28CDA4E3-E96A-432B-B651-B26CDC24E8AE}">
      <dgm:prSet/>
      <dgm:spPr/>
      <dgm:t>
        <a:bodyPr/>
        <a:lstStyle/>
        <a:p>
          <a:endParaRPr lang="en-US"/>
        </a:p>
      </dgm:t>
    </dgm:pt>
    <dgm:pt modelId="{0D764448-2B23-46C5-B08D-2F18BBB8A35B}" type="sibTrans" cxnId="{28CDA4E3-E96A-432B-B651-B26CDC24E8AE}">
      <dgm:prSet/>
      <dgm:spPr/>
      <dgm:t>
        <a:bodyPr/>
        <a:lstStyle/>
        <a:p>
          <a:endParaRPr lang="en-US"/>
        </a:p>
      </dgm:t>
    </dgm:pt>
    <dgm:pt modelId="{CA921B3B-4F6B-4A45-B4FF-A0C5408AC65E}" type="pres">
      <dgm:prSet presAssocID="{C2A418A4-57B6-49C2-B44A-89EE5B3E14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A2481F-83DE-4369-B303-F5E9B2980AA1}" type="pres">
      <dgm:prSet presAssocID="{BAA42FA4-9724-495E-A1CA-BD8BD2544254}" presName="composite" presStyleCnt="0"/>
      <dgm:spPr/>
      <dgm:t>
        <a:bodyPr/>
        <a:lstStyle/>
        <a:p>
          <a:endParaRPr lang="en-US"/>
        </a:p>
      </dgm:t>
    </dgm:pt>
    <dgm:pt modelId="{C195B0F6-C4A5-428B-AF51-7AB6D2618D63}" type="pres">
      <dgm:prSet presAssocID="{BAA42FA4-9724-495E-A1CA-BD8BD254425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9C549-2819-4593-818B-D59C2F02D768}" type="pres">
      <dgm:prSet presAssocID="{BAA42FA4-9724-495E-A1CA-BD8BD2544254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C2633-53CF-49D3-849B-FF7B43BDF2E9}" type="pres">
      <dgm:prSet presAssocID="{9896C719-C543-4488-8806-818757D3345A}" presName="sp" presStyleCnt="0"/>
      <dgm:spPr/>
      <dgm:t>
        <a:bodyPr/>
        <a:lstStyle/>
        <a:p>
          <a:endParaRPr lang="en-US"/>
        </a:p>
      </dgm:t>
    </dgm:pt>
    <dgm:pt modelId="{34733EF3-DFED-4B72-ACB6-40EE6698EF45}" type="pres">
      <dgm:prSet presAssocID="{B8DBA82E-B2F2-4151-BBD2-5043EEC4AB28}" presName="composite" presStyleCnt="0"/>
      <dgm:spPr/>
      <dgm:t>
        <a:bodyPr/>
        <a:lstStyle/>
        <a:p>
          <a:endParaRPr lang="en-US"/>
        </a:p>
      </dgm:t>
    </dgm:pt>
    <dgm:pt modelId="{EC7ACEF7-0FA0-41AC-AF00-597E405E2C0E}" type="pres">
      <dgm:prSet presAssocID="{B8DBA82E-B2F2-4151-BBD2-5043EEC4AB28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6660F-7BF1-4AAF-847E-1E6C52309D81}" type="pres">
      <dgm:prSet presAssocID="{B8DBA82E-B2F2-4151-BBD2-5043EEC4AB28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36383-B887-4640-B01F-56D2EA3725D0}" type="pres">
      <dgm:prSet presAssocID="{8A6F63C3-B94F-4816-84A3-F2DEF2C8FAAE}" presName="sp" presStyleCnt="0"/>
      <dgm:spPr/>
      <dgm:t>
        <a:bodyPr/>
        <a:lstStyle/>
        <a:p>
          <a:endParaRPr lang="en-US"/>
        </a:p>
      </dgm:t>
    </dgm:pt>
    <dgm:pt modelId="{0AA66BDC-A343-41FB-B2A1-05A350BFD37D}" type="pres">
      <dgm:prSet presAssocID="{098786AF-5F66-47BB-82FF-B8AA07C6ADC4}" presName="composite" presStyleCnt="0"/>
      <dgm:spPr/>
      <dgm:t>
        <a:bodyPr/>
        <a:lstStyle/>
        <a:p>
          <a:endParaRPr lang="en-US"/>
        </a:p>
      </dgm:t>
    </dgm:pt>
    <dgm:pt modelId="{DD2152EE-A57C-4F8F-A4A6-4864D4D5F3FA}" type="pres">
      <dgm:prSet presAssocID="{098786AF-5F66-47BB-82FF-B8AA07C6ADC4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EFF79-8178-4016-BA1F-70A629650641}" type="pres">
      <dgm:prSet presAssocID="{098786AF-5F66-47BB-82FF-B8AA07C6ADC4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84014-D85E-4CF7-8626-DF167767758A}" type="pres">
      <dgm:prSet presAssocID="{D60D7216-F200-4E4A-B9AD-AD18C2550FE1}" presName="sp" presStyleCnt="0"/>
      <dgm:spPr/>
      <dgm:t>
        <a:bodyPr/>
        <a:lstStyle/>
        <a:p>
          <a:endParaRPr lang="en-US"/>
        </a:p>
      </dgm:t>
    </dgm:pt>
    <dgm:pt modelId="{79F74AF3-AF82-47DC-BD61-D5292F5F110E}" type="pres">
      <dgm:prSet presAssocID="{9FF640D5-F447-46EA-BFA1-68DF6FF27FA6}" presName="composite" presStyleCnt="0"/>
      <dgm:spPr/>
      <dgm:t>
        <a:bodyPr/>
        <a:lstStyle/>
        <a:p>
          <a:endParaRPr lang="en-US"/>
        </a:p>
      </dgm:t>
    </dgm:pt>
    <dgm:pt modelId="{E6FE0CF9-B847-4627-A94B-CFAE0DCEA172}" type="pres">
      <dgm:prSet presAssocID="{9FF640D5-F447-46EA-BFA1-68DF6FF27FA6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AA75-0D95-412F-95EA-B16B23AEF3AA}" type="pres">
      <dgm:prSet presAssocID="{9FF640D5-F447-46EA-BFA1-68DF6FF27FA6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88D8C-416D-4B95-8DBF-9ED0C9FD139F}" type="pres">
      <dgm:prSet presAssocID="{77F17A62-F63D-4C15-A235-8B8385B5DE9D}" presName="sp" presStyleCnt="0"/>
      <dgm:spPr/>
      <dgm:t>
        <a:bodyPr/>
        <a:lstStyle/>
        <a:p>
          <a:endParaRPr lang="en-US"/>
        </a:p>
      </dgm:t>
    </dgm:pt>
    <dgm:pt modelId="{5481EDB4-242A-4A61-B506-300C71146790}" type="pres">
      <dgm:prSet presAssocID="{EBB2C190-D51C-4F6A-B206-12FA4C041CAB}" presName="composite" presStyleCnt="0"/>
      <dgm:spPr/>
    </dgm:pt>
    <dgm:pt modelId="{70379706-B739-4D89-93B7-646E1A34A614}" type="pres">
      <dgm:prSet presAssocID="{EBB2C190-D51C-4F6A-B206-12FA4C041CAB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C36728-DED1-4CA4-8D84-DA9FE1CC1EB7}" type="pres">
      <dgm:prSet presAssocID="{EBB2C190-D51C-4F6A-B206-12FA4C041CAB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92A00D-5303-4005-B7C7-311EA9868D78}" type="pres">
      <dgm:prSet presAssocID="{4F6A86C5-3941-4373-ABD7-C68DA79B2B22}" presName="sp" presStyleCnt="0"/>
      <dgm:spPr/>
    </dgm:pt>
    <dgm:pt modelId="{1B2E0B3F-2D4F-414E-9647-63CE73B234F2}" type="pres">
      <dgm:prSet presAssocID="{86CF18A1-3199-4E06-B987-E5D9FBC987EC}" presName="composite" presStyleCnt="0"/>
      <dgm:spPr/>
      <dgm:t>
        <a:bodyPr/>
        <a:lstStyle/>
        <a:p>
          <a:endParaRPr lang="en-US"/>
        </a:p>
      </dgm:t>
    </dgm:pt>
    <dgm:pt modelId="{69AFB391-D8D7-4720-9544-9E1D07EBF3B5}" type="pres">
      <dgm:prSet presAssocID="{86CF18A1-3199-4E06-B987-E5D9FBC987EC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AD4390-1057-428B-99ED-F3D2F0EBF94C}" type="pres">
      <dgm:prSet presAssocID="{86CF18A1-3199-4E06-B987-E5D9FBC987EC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B2FE69-AD6F-4594-A85E-A30094487FB2}" srcId="{BAA42FA4-9724-495E-A1CA-BD8BD2544254}" destId="{24F46E94-4145-41F4-8BD1-14F0F9DA8098}" srcOrd="0" destOrd="0" parTransId="{CE937521-C7E6-4D37-964B-56DC6A4D8C73}" sibTransId="{62344B14-DDD4-497D-9018-595DF199177B}"/>
    <dgm:cxn modelId="{E09ADFFA-47A1-45E4-BDCE-95BBE142DDB3}" srcId="{B8DBA82E-B2F2-4151-BBD2-5043EEC4AB28}" destId="{6AD4DD66-1DC6-4C7D-BCE1-24CEC4F752FB}" srcOrd="0" destOrd="0" parTransId="{8392A708-C930-4E59-91D6-D4904CE9B158}" sibTransId="{37E23FF6-C7EC-401C-9F7B-A13B1349D6EC}"/>
    <dgm:cxn modelId="{EE75EDEB-16EA-40E9-9B23-C9BEAC224745}" type="presOf" srcId="{6AD4DD66-1DC6-4C7D-BCE1-24CEC4F752FB}" destId="{4776660F-7BF1-4AAF-847E-1E6C52309D81}" srcOrd="0" destOrd="0" presId="urn:microsoft.com/office/officeart/2005/8/layout/chevron2"/>
    <dgm:cxn modelId="{D8026D31-C5C5-4819-8F6C-FB2EB03533C9}" type="presOf" srcId="{EBB2C190-D51C-4F6A-B206-12FA4C041CAB}" destId="{70379706-B739-4D89-93B7-646E1A34A614}" srcOrd="0" destOrd="0" presId="urn:microsoft.com/office/officeart/2005/8/layout/chevron2"/>
    <dgm:cxn modelId="{319114D3-931A-4162-ACFB-A0A58A2EEAC7}" type="presOf" srcId="{C2A418A4-57B6-49C2-B44A-89EE5B3E1460}" destId="{CA921B3B-4F6B-4A45-B4FF-A0C5408AC65E}" srcOrd="0" destOrd="0" presId="urn:microsoft.com/office/officeart/2005/8/layout/chevron2"/>
    <dgm:cxn modelId="{E89F4FE5-2E04-49B5-863A-2D69E022F3E2}" srcId="{86CF18A1-3199-4E06-B987-E5D9FBC987EC}" destId="{60912A4E-30BE-4C3C-AC3A-72F36C992F7E}" srcOrd="0" destOrd="0" parTransId="{1507EECB-CEF5-4D55-99C4-ABB544A67743}" sibTransId="{3FC4B0BA-4F6A-40D5-8370-08863FB01AEC}"/>
    <dgm:cxn modelId="{39ECE6B6-CDC3-436F-960F-DC7C34C95D9D}" type="presOf" srcId="{86CF18A1-3199-4E06-B987-E5D9FBC987EC}" destId="{69AFB391-D8D7-4720-9544-9E1D07EBF3B5}" srcOrd="0" destOrd="0" presId="urn:microsoft.com/office/officeart/2005/8/layout/chevron2"/>
    <dgm:cxn modelId="{2D0F155C-5DCD-435A-AB89-E9F0F6446611}" type="presOf" srcId="{5B552B62-9C63-472B-A437-BEDE0F0822E6}" destId="{281EFF79-8178-4016-BA1F-70A629650641}" srcOrd="0" destOrd="0" presId="urn:microsoft.com/office/officeart/2005/8/layout/chevron2"/>
    <dgm:cxn modelId="{DF94E631-9012-4FC6-A805-485FC3773E93}" type="presOf" srcId="{A35EE6A4-82B8-4BD5-9D4D-6F1DC7FDE9B0}" destId="{C3CFAA75-0D95-412F-95EA-B16B23AEF3AA}" srcOrd="0" destOrd="0" presId="urn:microsoft.com/office/officeart/2005/8/layout/chevron2"/>
    <dgm:cxn modelId="{56C52C58-75F7-474D-A2F4-CAD2A2A63D60}" srcId="{9FF640D5-F447-46EA-BFA1-68DF6FF27FA6}" destId="{A35EE6A4-82B8-4BD5-9D4D-6F1DC7FDE9B0}" srcOrd="0" destOrd="0" parTransId="{DE8D51C4-087E-4547-9342-9142C2711967}" sibTransId="{AA967DE3-FC97-407C-BD5F-F3F78B309E3F}"/>
    <dgm:cxn modelId="{BF6FA22E-DCD3-4700-8FEF-8DFCE0A5BF06}" srcId="{C2A418A4-57B6-49C2-B44A-89EE5B3E1460}" destId="{9FF640D5-F447-46EA-BFA1-68DF6FF27FA6}" srcOrd="3" destOrd="0" parTransId="{1444C941-D895-47C1-982F-03FEA5ACCA71}" sibTransId="{77F17A62-F63D-4C15-A235-8B8385B5DE9D}"/>
    <dgm:cxn modelId="{D1A867A1-AF68-47AF-8F25-392D39BBD8FF}" type="presOf" srcId="{BAA42FA4-9724-495E-A1CA-BD8BD2544254}" destId="{C195B0F6-C4A5-428B-AF51-7AB6D2618D63}" srcOrd="0" destOrd="0" presId="urn:microsoft.com/office/officeart/2005/8/layout/chevron2"/>
    <dgm:cxn modelId="{EFF242D9-6513-495A-90FA-EB82E334F7D2}" type="presOf" srcId="{B8DBA82E-B2F2-4151-BBD2-5043EEC4AB28}" destId="{EC7ACEF7-0FA0-41AC-AF00-597E405E2C0E}" srcOrd="0" destOrd="0" presId="urn:microsoft.com/office/officeart/2005/8/layout/chevron2"/>
    <dgm:cxn modelId="{F13EAE73-11CB-453F-A5F9-B50C3EBCF9E4}" srcId="{C2A418A4-57B6-49C2-B44A-89EE5B3E1460}" destId="{B8DBA82E-B2F2-4151-BBD2-5043EEC4AB28}" srcOrd="1" destOrd="0" parTransId="{B33F52D3-9E38-42BC-8C0C-9EE1BA86DBA5}" sibTransId="{8A6F63C3-B94F-4816-84A3-F2DEF2C8FAAE}"/>
    <dgm:cxn modelId="{F4368750-7FE7-4D87-BD3D-FEC3AD988194}" type="presOf" srcId="{9FF640D5-F447-46EA-BFA1-68DF6FF27FA6}" destId="{E6FE0CF9-B847-4627-A94B-CFAE0DCEA172}" srcOrd="0" destOrd="0" presId="urn:microsoft.com/office/officeart/2005/8/layout/chevron2"/>
    <dgm:cxn modelId="{A8C8C75B-C953-4BEA-9F8E-8D4F41E7D742}" srcId="{C2A418A4-57B6-49C2-B44A-89EE5B3E1460}" destId="{EBB2C190-D51C-4F6A-B206-12FA4C041CAB}" srcOrd="4" destOrd="0" parTransId="{A94B51E9-7288-42EB-9166-BB0D42F99B6A}" sibTransId="{4F6A86C5-3941-4373-ABD7-C68DA79B2B22}"/>
    <dgm:cxn modelId="{00EABB1B-2433-4A8D-8606-361FCE1874FC}" type="presOf" srcId="{60912A4E-30BE-4C3C-AC3A-72F36C992F7E}" destId="{F9AD4390-1057-428B-99ED-F3D2F0EBF94C}" srcOrd="0" destOrd="0" presId="urn:microsoft.com/office/officeart/2005/8/layout/chevron2"/>
    <dgm:cxn modelId="{DB793685-CCA5-4ED0-8583-C2DBEF36E82C}" type="presOf" srcId="{24F46E94-4145-41F4-8BD1-14F0F9DA8098}" destId="{4559C549-2819-4593-818B-D59C2F02D768}" srcOrd="0" destOrd="0" presId="urn:microsoft.com/office/officeart/2005/8/layout/chevron2"/>
    <dgm:cxn modelId="{22A17EC3-841F-41EB-8CE7-AD359D7EECB3}" srcId="{C2A418A4-57B6-49C2-B44A-89EE5B3E1460}" destId="{86CF18A1-3199-4E06-B987-E5D9FBC987EC}" srcOrd="5" destOrd="0" parTransId="{F007135A-9CFE-4BE4-9FB9-75F7FBA23722}" sibTransId="{51E9FF2F-5859-4DCB-94E5-11B9843FE6B4}"/>
    <dgm:cxn modelId="{EE6D0103-2089-4397-A527-38D613AEA828}" srcId="{C2A418A4-57B6-49C2-B44A-89EE5B3E1460}" destId="{098786AF-5F66-47BB-82FF-B8AA07C6ADC4}" srcOrd="2" destOrd="0" parTransId="{FA8F54BD-9935-4A57-8299-95EF234D3B4A}" sibTransId="{D60D7216-F200-4E4A-B9AD-AD18C2550FE1}"/>
    <dgm:cxn modelId="{781DC361-27E4-4E93-9F24-675B61A40BAF}" type="presOf" srcId="{098786AF-5F66-47BB-82FF-B8AA07C6ADC4}" destId="{DD2152EE-A57C-4F8F-A4A6-4864D4D5F3FA}" srcOrd="0" destOrd="0" presId="urn:microsoft.com/office/officeart/2005/8/layout/chevron2"/>
    <dgm:cxn modelId="{F715B640-113A-4B94-ACDA-4A56431EEC0A}" srcId="{098786AF-5F66-47BB-82FF-B8AA07C6ADC4}" destId="{5B552B62-9C63-472B-A437-BEDE0F0822E6}" srcOrd="0" destOrd="0" parTransId="{FD0FE7EC-89A6-4EB9-91F9-9E268954DF6C}" sibTransId="{C8A126AD-D264-4A91-BF61-EB4F2C56ABF4}"/>
    <dgm:cxn modelId="{2854D37F-6AA9-4F09-A32E-1BEC8EE93948}" srcId="{C2A418A4-57B6-49C2-B44A-89EE5B3E1460}" destId="{BAA42FA4-9724-495E-A1CA-BD8BD2544254}" srcOrd="0" destOrd="0" parTransId="{DBEC6D9A-C525-448E-9E2C-C39C32B16A5D}" sibTransId="{9896C719-C543-4488-8806-818757D3345A}"/>
    <dgm:cxn modelId="{E4FD3CB7-068F-4960-B6A3-A419BC23E9C4}" type="presOf" srcId="{78A1DDF9-07AD-45BC-BF11-B77854B0DCAD}" destId="{18C36728-DED1-4CA4-8D84-DA9FE1CC1EB7}" srcOrd="0" destOrd="0" presId="urn:microsoft.com/office/officeart/2005/8/layout/chevron2"/>
    <dgm:cxn modelId="{28CDA4E3-E96A-432B-B651-B26CDC24E8AE}" srcId="{EBB2C190-D51C-4F6A-B206-12FA4C041CAB}" destId="{78A1DDF9-07AD-45BC-BF11-B77854B0DCAD}" srcOrd="0" destOrd="0" parTransId="{0EB22DA0-3D0F-4186-85AD-DAB2F06EB94E}" sibTransId="{0D764448-2B23-46C5-B08D-2F18BBB8A35B}"/>
    <dgm:cxn modelId="{87FBE52D-240E-4F91-A22D-8DCFD03F63E7}" type="presParOf" srcId="{CA921B3B-4F6B-4A45-B4FF-A0C5408AC65E}" destId="{28A2481F-83DE-4369-B303-F5E9B2980AA1}" srcOrd="0" destOrd="0" presId="urn:microsoft.com/office/officeart/2005/8/layout/chevron2"/>
    <dgm:cxn modelId="{6B52AAD3-C9B2-4962-BEBB-D0F6BAE16741}" type="presParOf" srcId="{28A2481F-83DE-4369-B303-F5E9B2980AA1}" destId="{C195B0F6-C4A5-428B-AF51-7AB6D2618D63}" srcOrd="0" destOrd="0" presId="urn:microsoft.com/office/officeart/2005/8/layout/chevron2"/>
    <dgm:cxn modelId="{264ABF3D-D79D-4CF9-B1DE-7BD13CB30E55}" type="presParOf" srcId="{28A2481F-83DE-4369-B303-F5E9B2980AA1}" destId="{4559C549-2819-4593-818B-D59C2F02D768}" srcOrd="1" destOrd="0" presId="urn:microsoft.com/office/officeart/2005/8/layout/chevron2"/>
    <dgm:cxn modelId="{5493988F-0472-4DEB-96C6-FE6333361577}" type="presParOf" srcId="{CA921B3B-4F6B-4A45-B4FF-A0C5408AC65E}" destId="{34AC2633-53CF-49D3-849B-FF7B43BDF2E9}" srcOrd="1" destOrd="0" presId="urn:microsoft.com/office/officeart/2005/8/layout/chevron2"/>
    <dgm:cxn modelId="{9F2A87E0-4F9C-468C-AF55-09C374C89AD8}" type="presParOf" srcId="{CA921B3B-4F6B-4A45-B4FF-A0C5408AC65E}" destId="{34733EF3-DFED-4B72-ACB6-40EE6698EF45}" srcOrd="2" destOrd="0" presId="urn:microsoft.com/office/officeart/2005/8/layout/chevron2"/>
    <dgm:cxn modelId="{A8D1EC84-565F-4D80-A7E8-F9C6E0C908E2}" type="presParOf" srcId="{34733EF3-DFED-4B72-ACB6-40EE6698EF45}" destId="{EC7ACEF7-0FA0-41AC-AF00-597E405E2C0E}" srcOrd="0" destOrd="0" presId="urn:microsoft.com/office/officeart/2005/8/layout/chevron2"/>
    <dgm:cxn modelId="{21B8298D-699E-4C6F-9CAC-5C647870B78E}" type="presParOf" srcId="{34733EF3-DFED-4B72-ACB6-40EE6698EF45}" destId="{4776660F-7BF1-4AAF-847E-1E6C52309D81}" srcOrd="1" destOrd="0" presId="urn:microsoft.com/office/officeart/2005/8/layout/chevron2"/>
    <dgm:cxn modelId="{BC325376-14DA-4C8E-9403-889F8F6DF8C6}" type="presParOf" srcId="{CA921B3B-4F6B-4A45-B4FF-A0C5408AC65E}" destId="{6AE36383-B887-4640-B01F-56D2EA3725D0}" srcOrd="3" destOrd="0" presId="urn:microsoft.com/office/officeart/2005/8/layout/chevron2"/>
    <dgm:cxn modelId="{18467F90-9144-4EE2-AE3A-E81E579B3B2A}" type="presParOf" srcId="{CA921B3B-4F6B-4A45-B4FF-A0C5408AC65E}" destId="{0AA66BDC-A343-41FB-B2A1-05A350BFD37D}" srcOrd="4" destOrd="0" presId="urn:microsoft.com/office/officeart/2005/8/layout/chevron2"/>
    <dgm:cxn modelId="{D616DA0A-D722-405C-B38A-CA8BA244B7C5}" type="presParOf" srcId="{0AA66BDC-A343-41FB-B2A1-05A350BFD37D}" destId="{DD2152EE-A57C-4F8F-A4A6-4864D4D5F3FA}" srcOrd="0" destOrd="0" presId="urn:microsoft.com/office/officeart/2005/8/layout/chevron2"/>
    <dgm:cxn modelId="{8867A2C4-058B-49FC-941A-871D7EB1A681}" type="presParOf" srcId="{0AA66BDC-A343-41FB-B2A1-05A350BFD37D}" destId="{281EFF79-8178-4016-BA1F-70A629650641}" srcOrd="1" destOrd="0" presId="urn:microsoft.com/office/officeart/2005/8/layout/chevron2"/>
    <dgm:cxn modelId="{E7540406-31F5-4363-BC99-E16085325849}" type="presParOf" srcId="{CA921B3B-4F6B-4A45-B4FF-A0C5408AC65E}" destId="{69A84014-D85E-4CF7-8626-DF167767758A}" srcOrd="5" destOrd="0" presId="urn:microsoft.com/office/officeart/2005/8/layout/chevron2"/>
    <dgm:cxn modelId="{E64778E6-ABEF-4F0F-8E81-121F952ADDD5}" type="presParOf" srcId="{CA921B3B-4F6B-4A45-B4FF-A0C5408AC65E}" destId="{79F74AF3-AF82-47DC-BD61-D5292F5F110E}" srcOrd="6" destOrd="0" presId="urn:microsoft.com/office/officeart/2005/8/layout/chevron2"/>
    <dgm:cxn modelId="{648ECC9B-36CB-4188-9D43-C72C75D64DCF}" type="presParOf" srcId="{79F74AF3-AF82-47DC-BD61-D5292F5F110E}" destId="{E6FE0CF9-B847-4627-A94B-CFAE0DCEA172}" srcOrd="0" destOrd="0" presId="urn:microsoft.com/office/officeart/2005/8/layout/chevron2"/>
    <dgm:cxn modelId="{0071EBB2-7AB8-491A-94E3-84AC51399E94}" type="presParOf" srcId="{79F74AF3-AF82-47DC-BD61-D5292F5F110E}" destId="{C3CFAA75-0D95-412F-95EA-B16B23AEF3AA}" srcOrd="1" destOrd="0" presId="urn:microsoft.com/office/officeart/2005/8/layout/chevron2"/>
    <dgm:cxn modelId="{B24AA58D-706F-412C-B2B3-3160F0B5E59A}" type="presParOf" srcId="{CA921B3B-4F6B-4A45-B4FF-A0C5408AC65E}" destId="{75088D8C-416D-4B95-8DBF-9ED0C9FD139F}" srcOrd="7" destOrd="0" presId="urn:microsoft.com/office/officeart/2005/8/layout/chevron2"/>
    <dgm:cxn modelId="{27D6F4DC-FBFC-4DEE-8C62-841E32A6B5BD}" type="presParOf" srcId="{CA921B3B-4F6B-4A45-B4FF-A0C5408AC65E}" destId="{5481EDB4-242A-4A61-B506-300C71146790}" srcOrd="8" destOrd="0" presId="urn:microsoft.com/office/officeart/2005/8/layout/chevron2"/>
    <dgm:cxn modelId="{52C0F3E0-2DDA-4D19-94AB-334DE64FD3F1}" type="presParOf" srcId="{5481EDB4-242A-4A61-B506-300C71146790}" destId="{70379706-B739-4D89-93B7-646E1A34A614}" srcOrd="0" destOrd="0" presId="urn:microsoft.com/office/officeart/2005/8/layout/chevron2"/>
    <dgm:cxn modelId="{23C499A3-FD58-4C49-BA6F-393A5FCBF309}" type="presParOf" srcId="{5481EDB4-242A-4A61-B506-300C71146790}" destId="{18C36728-DED1-4CA4-8D84-DA9FE1CC1EB7}" srcOrd="1" destOrd="0" presId="urn:microsoft.com/office/officeart/2005/8/layout/chevron2"/>
    <dgm:cxn modelId="{FD2B221E-AEB9-4308-840F-91B7157F62DB}" type="presParOf" srcId="{CA921B3B-4F6B-4A45-B4FF-A0C5408AC65E}" destId="{3092A00D-5303-4005-B7C7-311EA9868D78}" srcOrd="9" destOrd="0" presId="urn:microsoft.com/office/officeart/2005/8/layout/chevron2"/>
    <dgm:cxn modelId="{A17CCCFD-6E7C-4DAA-981E-78AAA35A0A4C}" type="presParOf" srcId="{CA921B3B-4F6B-4A45-B4FF-A0C5408AC65E}" destId="{1B2E0B3F-2D4F-414E-9647-63CE73B234F2}" srcOrd="10" destOrd="0" presId="urn:microsoft.com/office/officeart/2005/8/layout/chevron2"/>
    <dgm:cxn modelId="{172CBE1D-A9EF-4E44-96D9-A752BE0E020C}" type="presParOf" srcId="{1B2E0B3F-2D4F-414E-9647-63CE73B234F2}" destId="{69AFB391-D8D7-4720-9544-9E1D07EBF3B5}" srcOrd="0" destOrd="0" presId="urn:microsoft.com/office/officeart/2005/8/layout/chevron2"/>
    <dgm:cxn modelId="{93E013AF-BAAE-4802-89C9-54C159C29C54}" type="presParOf" srcId="{1B2E0B3F-2D4F-414E-9647-63CE73B234F2}" destId="{F9AD4390-1057-428B-99ED-F3D2F0EBF94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2A418A4-57B6-49C2-B44A-89EE5B3E1460}" type="doc">
      <dgm:prSet loTypeId="urn:microsoft.com/office/officeart/2005/8/layout/chevron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4F46E94-4145-41F4-8BD1-14F0F9DA8098}">
      <dgm:prSet custT="1"/>
      <dgm:spPr>
        <a:xfrm rot="5400000">
          <a:off x="3648455" y="-2836620"/>
          <a:ext cx="752865" cy="6428220"/>
        </a:xfrm>
      </dgm:spPr>
      <dgm:t>
        <a:bodyPr/>
        <a:lstStyle/>
        <a:p>
          <a:r>
            <a:rPr lang="ru-RU" sz="2400" b="1" dirty="0" smtClean="0">
              <a:solidFill>
                <a:schemeClr val="accent6"/>
              </a:solidFill>
            </a:rPr>
            <a:t>Научившиеся учат следующих</a:t>
          </a:r>
          <a:endParaRPr lang="en-US" sz="2400" b="1" dirty="0" smtClean="0">
            <a:solidFill>
              <a:schemeClr val="accent6"/>
            </a:solidFill>
          </a:endParaRPr>
        </a:p>
      </dgm:t>
    </dgm:pt>
    <dgm:pt modelId="{CE937521-C7E6-4D37-964B-56DC6A4D8C73}" type="parTrans" cxnId="{46B2FE69-AD6F-4594-A85E-A30094487FB2}">
      <dgm:prSet/>
      <dgm:spPr/>
      <dgm:t>
        <a:bodyPr/>
        <a:lstStyle/>
        <a:p>
          <a:endParaRPr lang="en-US"/>
        </a:p>
      </dgm:t>
    </dgm:pt>
    <dgm:pt modelId="{62344B14-DDD4-497D-9018-595DF199177B}" type="sibTrans" cxnId="{46B2FE69-AD6F-4594-A85E-A30094487FB2}">
      <dgm:prSet/>
      <dgm:spPr/>
      <dgm:t>
        <a:bodyPr/>
        <a:lstStyle/>
        <a:p>
          <a:endParaRPr lang="en-US"/>
        </a:p>
      </dgm:t>
    </dgm:pt>
    <dgm:pt modelId="{BAA42FA4-9724-495E-A1CA-BD8BD2544254}">
      <dgm:prSet/>
      <dgm:spPr>
        <a:xfrm rot="5400000">
          <a:off x="-173738" y="174795"/>
          <a:ext cx="1158255" cy="810778"/>
        </a:xfrm>
      </dgm:spPr>
      <dgm:t>
        <a:bodyPr/>
        <a:lstStyle/>
        <a:p>
          <a:r>
            <a:rPr lang="en-US" dirty="0" smtClean="0"/>
            <a:t>R</a:t>
          </a:r>
        </a:p>
      </dgm:t>
    </dgm:pt>
    <dgm:pt modelId="{DBEC6D9A-C525-448E-9E2C-C39C32B16A5D}" type="parTrans" cxnId="{2854D37F-6AA9-4F09-A32E-1BEC8EE93948}">
      <dgm:prSet/>
      <dgm:spPr/>
      <dgm:t>
        <a:bodyPr/>
        <a:lstStyle/>
        <a:p>
          <a:endParaRPr lang="en-US"/>
        </a:p>
      </dgm:t>
    </dgm:pt>
    <dgm:pt modelId="{9896C719-C543-4488-8806-818757D3345A}" type="sibTrans" cxnId="{2854D37F-6AA9-4F09-A32E-1BEC8EE93948}">
      <dgm:prSet/>
      <dgm:spPr/>
      <dgm:t>
        <a:bodyPr/>
        <a:lstStyle/>
        <a:p>
          <a:endParaRPr lang="en-US"/>
        </a:p>
      </dgm:t>
    </dgm:pt>
    <dgm:pt modelId="{B8DBA82E-B2F2-4151-BBD2-5043EEC4AB28}">
      <dgm:prSet/>
      <dgm:spPr>
        <a:xfrm rot="5400000">
          <a:off x="-173738" y="1185005"/>
          <a:ext cx="1158255" cy="810778"/>
        </a:xfrm>
      </dgm:spPr>
      <dgm:t>
        <a:bodyPr/>
        <a:lstStyle/>
        <a:p>
          <a:r>
            <a:rPr lang="en-US" dirty="0" smtClean="0"/>
            <a:t>O</a:t>
          </a:r>
          <a:endParaRPr lang="ru-RU" dirty="0" smtClean="0"/>
        </a:p>
      </dgm:t>
    </dgm:pt>
    <dgm:pt modelId="{B33F52D3-9E38-42BC-8C0C-9EE1BA86DBA5}" type="parTrans" cxnId="{F13EAE73-11CB-453F-A5F9-B50C3EBCF9E4}">
      <dgm:prSet/>
      <dgm:spPr/>
      <dgm:t>
        <a:bodyPr/>
        <a:lstStyle/>
        <a:p>
          <a:endParaRPr lang="en-US"/>
        </a:p>
      </dgm:t>
    </dgm:pt>
    <dgm:pt modelId="{8A6F63C3-B94F-4816-84A3-F2DEF2C8FAAE}" type="sibTrans" cxnId="{F13EAE73-11CB-453F-A5F9-B50C3EBCF9E4}">
      <dgm:prSet/>
      <dgm:spPr/>
      <dgm:t>
        <a:bodyPr/>
        <a:lstStyle/>
        <a:p>
          <a:endParaRPr lang="en-US"/>
        </a:p>
      </dgm:t>
    </dgm:pt>
    <dgm:pt modelId="{098786AF-5F66-47BB-82FF-B8AA07C6ADC4}">
      <dgm:prSet/>
      <dgm:spPr>
        <a:xfrm rot="5400000">
          <a:off x="-173738" y="2195216"/>
          <a:ext cx="1158255" cy="810778"/>
        </a:xfrm>
      </dgm:spPr>
      <dgm:t>
        <a:bodyPr/>
        <a:lstStyle/>
        <a:p>
          <a:r>
            <a:rPr lang="en-US" dirty="0" smtClean="0"/>
            <a:t>I</a:t>
          </a:r>
          <a:endParaRPr lang="ru-RU" dirty="0" smtClean="0"/>
        </a:p>
      </dgm:t>
    </dgm:pt>
    <dgm:pt modelId="{FA8F54BD-9935-4A57-8299-95EF234D3B4A}" type="parTrans" cxnId="{EE6D0103-2089-4397-A527-38D613AEA828}">
      <dgm:prSet/>
      <dgm:spPr/>
      <dgm:t>
        <a:bodyPr/>
        <a:lstStyle/>
        <a:p>
          <a:endParaRPr lang="en-US"/>
        </a:p>
      </dgm:t>
    </dgm:pt>
    <dgm:pt modelId="{D60D7216-F200-4E4A-B9AD-AD18C2550FE1}" type="sibTrans" cxnId="{EE6D0103-2089-4397-A527-38D613AEA828}">
      <dgm:prSet/>
      <dgm:spPr/>
      <dgm:t>
        <a:bodyPr/>
        <a:lstStyle/>
        <a:p>
          <a:endParaRPr lang="en-US"/>
        </a:p>
      </dgm:t>
    </dgm:pt>
    <dgm:pt modelId="{9FF640D5-F447-46EA-BFA1-68DF6FF27FA6}">
      <dgm:prSet/>
      <dgm:spPr>
        <a:xfrm rot="5400000">
          <a:off x="-173738" y="3205427"/>
          <a:ext cx="1158255" cy="810778"/>
        </a:xfrm>
      </dgm:spPr>
      <dgm:t>
        <a:bodyPr/>
        <a:lstStyle/>
        <a:p>
          <a:r>
            <a:rPr lang="en-US" dirty="0" smtClean="0"/>
            <a:t>+</a:t>
          </a:r>
          <a:endParaRPr lang="ru-RU" dirty="0" smtClean="0"/>
        </a:p>
      </dgm:t>
    </dgm:pt>
    <dgm:pt modelId="{1444C941-D895-47C1-982F-03FEA5ACCA71}" type="parTrans" cxnId="{BF6FA22E-DCD3-4700-8FEF-8DFCE0A5BF06}">
      <dgm:prSet/>
      <dgm:spPr/>
      <dgm:t>
        <a:bodyPr/>
        <a:lstStyle/>
        <a:p>
          <a:endParaRPr lang="en-US"/>
        </a:p>
      </dgm:t>
    </dgm:pt>
    <dgm:pt modelId="{77F17A62-F63D-4C15-A235-8B8385B5DE9D}" type="sibTrans" cxnId="{BF6FA22E-DCD3-4700-8FEF-8DFCE0A5BF06}">
      <dgm:prSet/>
      <dgm:spPr/>
      <dgm:t>
        <a:bodyPr/>
        <a:lstStyle/>
        <a:p>
          <a:endParaRPr lang="en-US"/>
        </a:p>
      </dgm:t>
    </dgm:pt>
    <dgm:pt modelId="{6AD4DD66-1DC6-4C7D-BCE1-24CEC4F752FB}">
      <dgm:prSet custT="1"/>
      <dgm:spPr>
        <a:xfrm rot="5400000">
          <a:off x="3648455" y="-1826409"/>
          <a:ext cx="752865" cy="6428220"/>
        </a:xfrm>
      </dgm:spPr>
      <dgm:t>
        <a:bodyPr/>
        <a:lstStyle/>
        <a:p>
          <a:r>
            <a:rPr lang="ru-RU" sz="2400" dirty="0" smtClean="0"/>
            <a:t>Подготовка тестов и заданий</a:t>
          </a:r>
        </a:p>
      </dgm:t>
    </dgm:pt>
    <dgm:pt modelId="{37E23FF6-C7EC-401C-9F7B-A13B1349D6EC}" type="sibTrans" cxnId="{E09ADFFA-47A1-45E4-BDCE-95BBE142DDB3}">
      <dgm:prSet/>
      <dgm:spPr/>
      <dgm:t>
        <a:bodyPr/>
        <a:lstStyle/>
        <a:p>
          <a:endParaRPr lang="en-US"/>
        </a:p>
      </dgm:t>
    </dgm:pt>
    <dgm:pt modelId="{8392A708-C930-4E59-91D6-D4904CE9B158}" type="parTrans" cxnId="{E09ADFFA-47A1-45E4-BDCE-95BBE142DDB3}">
      <dgm:prSet/>
      <dgm:spPr/>
      <dgm:t>
        <a:bodyPr/>
        <a:lstStyle/>
        <a:p>
          <a:endParaRPr lang="en-US"/>
        </a:p>
      </dgm:t>
    </dgm:pt>
    <dgm:pt modelId="{5B552B62-9C63-472B-A437-BEDE0F0822E6}">
      <dgm:prSet custT="1"/>
      <dgm:spPr>
        <a:xfrm rot="5400000">
          <a:off x="3648455" y="-816198"/>
          <a:ext cx="752865" cy="6428220"/>
        </a:xfrm>
      </dgm:spPr>
      <dgm:t>
        <a:bodyPr/>
        <a:lstStyle/>
        <a:p>
          <a:r>
            <a:rPr lang="ru-RU" sz="2400" dirty="0" smtClean="0"/>
            <a:t>Написание статей и руководств</a:t>
          </a:r>
        </a:p>
      </dgm:t>
    </dgm:pt>
    <dgm:pt modelId="{C8A126AD-D264-4A91-BF61-EB4F2C56ABF4}" type="sibTrans" cxnId="{F715B640-113A-4B94-ACDA-4A56431EEC0A}">
      <dgm:prSet/>
      <dgm:spPr/>
      <dgm:t>
        <a:bodyPr/>
        <a:lstStyle/>
        <a:p>
          <a:endParaRPr lang="en-US"/>
        </a:p>
      </dgm:t>
    </dgm:pt>
    <dgm:pt modelId="{FD0FE7EC-89A6-4EB9-91F9-9E268954DF6C}" type="parTrans" cxnId="{F715B640-113A-4B94-ACDA-4A56431EEC0A}">
      <dgm:prSet/>
      <dgm:spPr/>
      <dgm:t>
        <a:bodyPr/>
        <a:lstStyle/>
        <a:p>
          <a:endParaRPr lang="en-US"/>
        </a:p>
      </dgm:t>
    </dgm:pt>
    <dgm:pt modelId="{A35EE6A4-82B8-4BD5-9D4D-6F1DC7FDE9B0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dirty="0" smtClean="0"/>
            <a:t>База решённых заданий – как надо</a:t>
          </a:r>
        </a:p>
      </dgm:t>
    </dgm:pt>
    <dgm:pt modelId="{AA967DE3-FC97-407C-BD5F-F3F78B309E3F}" type="sibTrans" cxnId="{56C52C58-75F7-474D-A2F4-CAD2A2A63D60}">
      <dgm:prSet/>
      <dgm:spPr/>
      <dgm:t>
        <a:bodyPr/>
        <a:lstStyle/>
        <a:p>
          <a:endParaRPr lang="en-US"/>
        </a:p>
      </dgm:t>
    </dgm:pt>
    <dgm:pt modelId="{DE8D51C4-087E-4547-9342-9142C2711967}" type="parTrans" cxnId="{56C52C58-75F7-474D-A2F4-CAD2A2A63D60}">
      <dgm:prSet/>
      <dgm:spPr/>
      <dgm:t>
        <a:bodyPr/>
        <a:lstStyle/>
        <a:p>
          <a:endParaRPr lang="en-US"/>
        </a:p>
      </dgm:t>
    </dgm:pt>
    <dgm:pt modelId="{EBB2C190-D51C-4F6A-B206-12FA4C041CAB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+</a:t>
          </a:r>
        </a:p>
      </dgm:t>
    </dgm:pt>
    <dgm:pt modelId="{A94B51E9-7288-42EB-9166-BB0D42F99B6A}" type="parTrans" cxnId="{A8C8C75B-C953-4BEA-9F8E-8D4F41E7D742}">
      <dgm:prSet/>
      <dgm:spPr/>
      <dgm:t>
        <a:bodyPr/>
        <a:lstStyle/>
        <a:p>
          <a:endParaRPr lang="en-US"/>
        </a:p>
      </dgm:t>
    </dgm:pt>
    <dgm:pt modelId="{4F6A86C5-3941-4373-ABD7-C68DA79B2B22}" type="sibTrans" cxnId="{A8C8C75B-C953-4BEA-9F8E-8D4F41E7D742}">
      <dgm:prSet/>
      <dgm:spPr/>
      <dgm:t>
        <a:bodyPr/>
        <a:lstStyle/>
        <a:p>
          <a:endParaRPr lang="en-US"/>
        </a:p>
      </dgm:t>
    </dgm:pt>
    <dgm:pt modelId="{78A1DDF9-07AD-45BC-BF11-B77854B0DCAD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b="0" dirty="0" smtClean="0">
              <a:solidFill>
                <a:schemeClr val="tx1"/>
              </a:solidFill>
            </a:rPr>
            <a:t>Каким должен быть курс мечты</a:t>
          </a:r>
        </a:p>
      </dgm:t>
    </dgm:pt>
    <dgm:pt modelId="{0EB22DA0-3D0F-4186-85AD-DAB2F06EB94E}" type="parTrans" cxnId="{28CDA4E3-E96A-432B-B651-B26CDC24E8AE}">
      <dgm:prSet/>
      <dgm:spPr/>
      <dgm:t>
        <a:bodyPr/>
        <a:lstStyle/>
        <a:p>
          <a:endParaRPr lang="en-US"/>
        </a:p>
      </dgm:t>
    </dgm:pt>
    <dgm:pt modelId="{0D764448-2B23-46C5-B08D-2F18BBB8A35B}" type="sibTrans" cxnId="{28CDA4E3-E96A-432B-B651-B26CDC24E8AE}">
      <dgm:prSet/>
      <dgm:spPr/>
      <dgm:t>
        <a:bodyPr/>
        <a:lstStyle/>
        <a:p>
          <a:endParaRPr lang="en-US"/>
        </a:p>
      </dgm:t>
    </dgm:pt>
    <dgm:pt modelId="{B519BD21-3F6C-48FA-803F-67048E340526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+</a:t>
          </a:r>
          <a:endParaRPr lang="ru-RU" b="0" dirty="0" smtClean="0">
            <a:solidFill>
              <a:schemeClr val="bg1"/>
            </a:solidFill>
          </a:endParaRPr>
        </a:p>
      </dgm:t>
    </dgm:pt>
    <dgm:pt modelId="{C223A569-8C3C-407B-9C97-CD8C280139BC}" type="parTrans" cxnId="{604F8EDF-586E-441D-9D8C-976A312287B5}">
      <dgm:prSet/>
      <dgm:spPr/>
      <dgm:t>
        <a:bodyPr/>
        <a:lstStyle/>
        <a:p>
          <a:endParaRPr lang="en-US"/>
        </a:p>
      </dgm:t>
    </dgm:pt>
    <dgm:pt modelId="{E990C2DD-804F-4E91-95BB-3578109CD574}" type="sibTrans" cxnId="{604F8EDF-586E-441D-9D8C-976A312287B5}">
      <dgm:prSet/>
      <dgm:spPr/>
      <dgm:t>
        <a:bodyPr/>
        <a:lstStyle/>
        <a:p>
          <a:endParaRPr lang="en-US"/>
        </a:p>
      </dgm:t>
    </dgm:pt>
    <dgm:pt modelId="{28999172-5118-4DD1-AA0D-23E4D61CCA3F}">
      <dgm:prSet custT="1"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sz="2400" b="0" dirty="0" smtClean="0">
              <a:solidFill>
                <a:schemeClr val="tx1"/>
              </a:solidFill>
            </a:rPr>
            <a:t>Читать литературу и рассказывать</a:t>
          </a:r>
        </a:p>
      </dgm:t>
    </dgm:pt>
    <dgm:pt modelId="{5B4AE126-21C5-4CBC-8E31-B48A3F863C51}" type="parTrans" cxnId="{BAF1A04D-FC0A-4FA0-A3F5-588B281D7363}">
      <dgm:prSet/>
      <dgm:spPr/>
      <dgm:t>
        <a:bodyPr/>
        <a:lstStyle/>
        <a:p>
          <a:endParaRPr lang="en-US"/>
        </a:p>
      </dgm:t>
    </dgm:pt>
    <dgm:pt modelId="{B5CA02DD-4245-4DD8-9E60-FB003101F1BD}" type="sibTrans" cxnId="{BAF1A04D-FC0A-4FA0-A3F5-588B281D7363}">
      <dgm:prSet/>
      <dgm:spPr/>
      <dgm:t>
        <a:bodyPr/>
        <a:lstStyle/>
        <a:p>
          <a:endParaRPr lang="en-US"/>
        </a:p>
      </dgm:t>
    </dgm:pt>
    <dgm:pt modelId="{CA921B3B-4F6B-4A45-B4FF-A0C5408AC65E}" type="pres">
      <dgm:prSet presAssocID="{C2A418A4-57B6-49C2-B44A-89EE5B3E14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A2481F-83DE-4369-B303-F5E9B2980AA1}" type="pres">
      <dgm:prSet presAssocID="{BAA42FA4-9724-495E-A1CA-BD8BD2544254}" presName="composite" presStyleCnt="0"/>
      <dgm:spPr/>
      <dgm:t>
        <a:bodyPr/>
        <a:lstStyle/>
        <a:p>
          <a:endParaRPr lang="en-US"/>
        </a:p>
      </dgm:t>
    </dgm:pt>
    <dgm:pt modelId="{C195B0F6-C4A5-428B-AF51-7AB6D2618D63}" type="pres">
      <dgm:prSet presAssocID="{BAA42FA4-9724-495E-A1CA-BD8BD254425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9C549-2819-4593-818B-D59C2F02D768}" type="pres">
      <dgm:prSet presAssocID="{BAA42FA4-9724-495E-A1CA-BD8BD2544254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C2633-53CF-49D3-849B-FF7B43BDF2E9}" type="pres">
      <dgm:prSet presAssocID="{9896C719-C543-4488-8806-818757D3345A}" presName="sp" presStyleCnt="0"/>
      <dgm:spPr/>
      <dgm:t>
        <a:bodyPr/>
        <a:lstStyle/>
        <a:p>
          <a:endParaRPr lang="en-US"/>
        </a:p>
      </dgm:t>
    </dgm:pt>
    <dgm:pt modelId="{34733EF3-DFED-4B72-ACB6-40EE6698EF45}" type="pres">
      <dgm:prSet presAssocID="{B8DBA82E-B2F2-4151-BBD2-5043EEC4AB28}" presName="composite" presStyleCnt="0"/>
      <dgm:spPr/>
      <dgm:t>
        <a:bodyPr/>
        <a:lstStyle/>
        <a:p>
          <a:endParaRPr lang="en-US"/>
        </a:p>
      </dgm:t>
    </dgm:pt>
    <dgm:pt modelId="{EC7ACEF7-0FA0-41AC-AF00-597E405E2C0E}" type="pres">
      <dgm:prSet presAssocID="{B8DBA82E-B2F2-4151-BBD2-5043EEC4AB28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6660F-7BF1-4AAF-847E-1E6C52309D81}" type="pres">
      <dgm:prSet presAssocID="{B8DBA82E-B2F2-4151-BBD2-5043EEC4AB28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36383-B887-4640-B01F-56D2EA3725D0}" type="pres">
      <dgm:prSet presAssocID="{8A6F63C3-B94F-4816-84A3-F2DEF2C8FAAE}" presName="sp" presStyleCnt="0"/>
      <dgm:spPr/>
      <dgm:t>
        <a:bodyPr/>
        <a:lstStyle/>
        <a:p>
          <a:endParaRPr lang="en-US"/>
        </a:p>
      </dgm:t>
    </dgm:pt>
    <dgm:pt modelId="{0AA66BDC-A343-41FB-B2A1-05A350BFD37D}" type="pres">
      <dgm:prSet presAssocID="{098786AF-5F66-47BB-82FF-B8AA07C6ADC4}" presName="composite" presStyleCnt="0"/>
      <dgm:spPr/>
      <dgm:t>
        <a:bodyPr/>
        <a:lstStyle/>
        <a:p>
          <a:endParaRPr lang="en-US"/>
        </a:p>
      </dgm:t>
    </dgm:pt>
    <dgm:pt modelId="{DD2152EE-A57C-4F8F-A4A6-4864D4D5F3FA}" type="pres">
      <dgm:prSet presAssocID="{098786AF-5F66-47BB-82FF-B8AA07C6ADC4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EFF79-8178-4016-BA1F-70A629650641}" type="pres">
      <dgm:prSet presAssocID="{098786AF-5F66-47BB-82FF-B8AA07C6ADC4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84014-D85E-4CF7-8626-DF167767758A}" type="pres">
      <dgm:prSet presAssocID="{D60D7216-F200-4E4A-B9AD-AD18C2550FE1}" presName="sp" presStyleCnt="0"/>
      <dgm:spPr/>
      <dgm:t>
        <a:bodyPr/>
        <a:lstStyle/>
        <a:p>
          <a:endParaRPr lang="en-US"/>
        </a:p>
      </dgm:t>
    </dgm:pt>
    <dgm:pt modelId="{79F74AF3-AF82-47DC-BD61-D5292F5F110E}" type="pres">
      <dgm:prSet presAssocID="{9FF640D5-F447-46EA-BFA1-68DF6FF27FA6}" presName="composite" presStyleCnt="0"/>
      <dgm:spPr/>
      <dgm:t>
        <a:bodyPr/>
        <a:lstStyle/>
        <a:p>
          <a:endParaRPr lang="en-US"/>
        </a:p>
      </dgm:t>
    </dgm:pt>
    <dgm:pt modelId="{E6FE0CF9-B847-4627-A94B-CFAE0DCEA172}" type="pres">
      <dgm:prSet presAssocID="{9FF640D5-F447-46EA-BFA1-68DF6FF27FA6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AA75-0D95-412F-95EA-B16B23AEF3AA}" type="pres">
      <dgm:prSet presAssocID="{9FF640D5-F447-46EA-BFA1-68DF6FF27FA6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88D8C-416D-4B95-8DBF-9ED0C9FD139F}" type="pres">
      <dgm:prSet presAssocID="{77F17A62-F63D-4C15-A235-8B8385B5DE9D}" presName="sp" presStyleCnt="0"/>
      <dgm:spPr/>
      <dgm:t>
        <a:bodyPr/>
        <a:lstStyle/>
        <a:p>
          <a:endParaRPr lang="en-US"/>
        </a:p>
      </dgm:t>
    </dgm:pt>
    <dgm:pt modelId="{5481EDB4-242A-4A61-B506-300C71146790}" type="pres">
      <dgm:prSet presAssocID="{EBB2C190-D51C-4F6A-B206-12FA4C041CAB}" presName="composite" presStyleCnt="0"/>
      <dgm:spPr/>
    </dgm:pt>
    <dgm:pt modelId="{70379706-B739-4D89-93B7-646E1A34A614}" type="pres">
      <dgm:prSet presAssocID="{EBB2C190-D51C-4F6A-B206-12FA4C041CAB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C36728-DED1-4CA4-8D84-DA9FE1CC1EB7}" type="pres">
      <dgm:prSet presAssocID="{EBB2C190-D51C-4F6A-B206-12FA4C041CAB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92A00D-5303-4005-B7C7-311EA9868D78}" type="pres">
      <dgm:prSet presAssocID="{4F6A86C5-3941-4373-ABD7-C68DA79B2B22}" presName="sp" presStyleCnt="0"/>
      <dgm:spPr/>
    </dgm:pt>
    <dgm:pt modelId="{378C17EB-B197-47B6-9CBD-945E2B293373}" type="pres">
      <dgm:prSet presAssocID="{B519BD21-3F6C-48FA-803F-67048E340526}" presName="composite" presStyleCnt="0"/>
      <dgm:spPr/>
    </dgm:pt>
    <dgm:pt modelId="{2382E8B6-54D6-4F2A-9E43-1B8F01F0ADF8}" type="pres">
      <dgm:prSet presAssocID="{B519BD21-3F6C-48FA-803F-67048E340526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D89162-5C1B-489E-B31E-64195FC225DE}" type="pres">
      <dgm:prSet presAssocID="{B519BD21-3F6C-48FA-803F-67048E340526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B2FE69-AD6F-4594-A85E-A30094487FB2}" srcId="{BAA42FA4-9724-495E-A1CA-BD8BD2544254}" destId="{24F46E94-4145-41F4-8BD1-14F0F9DA8098}" srcOrd="0" destOrd="0" parTransId="{CE937521-C7E6-4D37-964B-56DC6A4D8C73}" sibTransId="{62344B14-DDD4-497D-9018-595DF199177B}"/>
    <dgm:cxn modelId="{E09ADFFA-47A1-45E4-BDCE-95BBE142DDB3}" srcId="{B8DBA82E-B2F2-4151-BBD2-5043EEC4AB28}" destId="{6AD4DD66-1DC6-4C7D-BCE1-24CEC4F752FB}" srcOrd="0" destOrd="0" parTransId="{8392A708-C930-4E59-91D6-D4904CE9B158}" sibTransId="{37E23FF6-C7EC-401C-9F7B-A13B1349D6EC}"/>
    <dgm:cxn modelId="{BAF1A04D-FC0A-4FA0-A3F5-588B281D7363}" srcId="{B519BD21-3F6C-48FA-803F-67048E340526}" destId="{28999172-5118-4DD1-AA0D-23E4D61CCA3F}" srcOrd="0" destOrd="0" parTransId="{5B4AE126-21C5-4CBC-8E31-B48A3F863C51}" sibTransId="{B5CA02DD-4245-4DD8-9E60-FB003101F1BD}"/>
    <dgm:cxn modelId="{95E6C1C7-53A8-4332-A787-C207F0DA3A6B}" type="presOf" srcId="{C2A418A4-57B6-49C2-B44A-89EE5B3E1460}" destId="{CA921B3B-4F6B-4A45-B4FF-A0C5408AC65E}" srcOrd="0" destOrd="0" presId="urn:microsoft.com/office/officeart/2005/8/layout/chevron2"/>
    <dgm:cxn modelId="{1D0CDCC4-56C3-4C1E-BD8D-A32DD044888C}" type="presOf" srcId="{A35EE6A4-82B8-4BD5-9D4D-6F1DC7FDE9B0}" destId="{C3CFAA75-0D95-412F-95EA-B16B23AEF3AA}" srcOrd="0" destOrd="0" presId="urn:microsoft.com/office/officeart/2005/8/layout/chevron2"/>
    <dgm:cxn modelId="{25570D23-5E93-45F9-8890-6764267B5F3A}" type="presOf" srcId="{B519BD21-3F6C-48FA-803F-67048E340526}" destId="{2382E8B6-54D6-4F2A-9E43-1B8F01F0ADF8}" srcOrd="0" destOrd="0" presId="urn:microsoft.com/office/officeart/2005/8/layout/chevron2"/>
    <dgm:cxn modelId="{6CE9DF55-3165-4F90-938F-20BF64C169A0}" type="presOf" srcId="{EBB2C190-D51C-4F6A-B206-12FA4C041CAB}" destId="{70379706-B739-4D89-93B7-646E1A34A614}" srcOrd="0" destOrd="0" presId="urn:microsoft.com/office/officeart/2005/8/layout/chevron2"/>
    <dgm:cxn modelId="{124ACC48-250B-436F-A91E-006DDD42F4DE}" type="presOf" srcId="{5B552B62-9C63-472B-A437-BEDE0F0822E6}" destId="{281EFF79-8178-4016-BA1F-70A629650641}" srcOrd="0" destOrd="0" presId="urn:microsoft.com/office/officeart/2005/8/layout/chevron2"/>
    <dgm:cxn modelId="{56C52C58-75F7-474D-A2F4-CAD2A2A63D60}" srcId="{9FF640D5-F447-46EA-BFA1-68DF6FF27FA6}" destId="{A35EE6A4-82B8-4BD5-9D4D-6F1DC7FDE9B0}" srcOrd="0" destOrd="0" parTransId="{DE8D51C4-087E-4547-9342-9142C2711967}" sibTransId="{AA967DE3-FC97-407C-BD5F-F3F78B309E3F}"/>
    <dgm:cxn modelId="{BF6FA22E-DCD3-4700-8FEF-8DFCE0A5BF06}" srcId="{C2A418A4-57B6-49C2-B44A-89EE5B3E1460}" destId="{9FF640D5-F447-46EA-BFA1-68DF6FF27FA6}" srcOrd="3" destOrd="0" parTransId="{1444C941-D895-47C1-982F-03FEA5ACCA71}" sibTransId="{77F17A62-F63D-4C15-A235-8B8385B5DE9D}"/>
    <dgm:cxn modelId="{A8C8C75B-C953-4BEA-9F8E-8D4F41E7D742}" srcId="{C2A418A4-57B6-49C2-B44A-89EE5B3E1460}" destId="{EBB2C190-D51C-4F6A-B206-12FA4C041CAB}" srcOrd="4" destOrd="0" parTransId="{A94B51E9-7288-42EB-9166-BB0D42F99B6A}" sibTransId="{4F6A86C5-3941-4373-ABD7-C68DA79B2B22}"/>
    <dgm:cxn modelId="{F13EAE73-11CB-453F-A5F9-B50C3EBCF9E4}" srcId="{C2A418A4-57B6-49C2-B44A-89EE5B3E1460}" destId="{B8DBA82E-B2F2-4151-BBD2-5043EEC4AB28}" srcOrd="1" destOrd="0" parTransId="{B33F52D3-9E38-42BC-8C0C-9EE1BA86DBA5}" sibTransId="{8A6F63C3-B94F-4816-84A3-F2DEF2C8FAAE}"/>
    <dgm:cxn modelId="{7A39379D-3B72-4943-ADE8-24ADDFCAE0F3}" type="presOf" srcId="{78A1DDF9-07AD-45BC-BF11-B77854B0DCAD}" destId="{18C36728-DED1-4CA4-8D84-DA9FE1CC1EB7}" srcOrd="0" destOrd="0" presId="urn:microsoft.com/office/officeart/2005/8/layout/chevron2"/>
    <dgm:cxn modelId="{EE6D0103-2089-4397-A527-38D613AEA828}" srcId="{C2A418A4-57B6-49C2-B44A-89EE5B3E1460}" destId="{098786AF-5F66-47BB-82FF-B8AA07C6ADC4}" srcOrd="2" destOrd="0" parTransId="{FA8F54BD-9935-4A57-8299-95EF234D3B4A}" sibTransId="{D60D7216-F200-4E4A-B9AD-AD18C2550FE1}"/>
    <dgm:cxn modelId="{BC9DE41D-7B52-4126-8442-AC62D05A7B15}" type="presOf" srcId="{28999172-5118-4DD1-AA0D-23E4D61CCA3F}" destId="{E0D89162-5C1B-489E-B31E-64195FC225DE}" srcOrd="0" destOrd="0" presId="urn:microsoft.com/office/officeart/2005/8/layout/chevron2"/>
    <dgm:cxn modelId="{F715B640-113A-4B94-ACDA-4A56431EEC0A}" srcId="{098786AF-5F66-47BB-82FF-B8AA07C6ADC4}" destId="{5B552B62-9C63-472B-A437-BEDE0F0822E6}" srcOrd="0" destOrd="0" parTransId="{FD0FE7EC-89A6-4EB9-91F9-9E268954DF6C}" sibTransId="{C8A126AD-D264-4A91-BF61-EB4F2C56ABF4}"/>
    <dgm:cxn modelId="{2854D37F-6AA9-4F09-A32E-1BEC8EE93948}" srcId="{C2A418A4-57B6-49C2-B44A-89EE5B3E1460}" destId="{BAA42FA4-9724-495E-A1CA-BD8BD2544254}" srcOrd="0" destOrd="0" parTransId="{DBEC6D9A-C525-448E-9E2C-C39C32B16A5D}" sibTransId="{9896C719-C543-4488-8806-818757D3345A}"/>
    <dgm:cxn modelId="{D366CF7F-F568-465F-893D-5ACE8C7701D8}" type="presOf" srcId="{6AD4DD66-1DC6-4C7D-BCE1-24CEC4F752FB}" destId="{4776660F-7BF1-4AAF-847E-1E6C52309D81}" srcOrd="0" destOrd="0" presId="urn:microsoft.com/office/officeart/2005/8/layout/chevron2"/>
    <dgm:cxn modelId="{EB13DE73-DA05-4DC0-81C5-579A8E023C9E}" type="presOf" srcId="{B8DBA82E-B2F2-4151-BBD2-5043EEC4AB28}" destId="{EC7ACEF7-0FA0-41AC-AF00-597E405E2C0E}" srcOrd="0" destOrd="0" presId="urn:microsoft.com/office/officeart/2005/8/layout/chevron2"/>
    <dgm:cxn modelId="{C4494AC9-BBCB-43D2-8EEF-FCBF01204153}" type="presOf" srcId="{098786AF-5F66-47BB-82FF-B8AA07C6ADC4}" destId="{DD2152EE-A57C-4F8F-A4A6-4864D4D5F3FA}" srcOrd="0" destOrd="0" presId="urn:microsoft.com/office/officeart/2005/8/layout/chevron2"/>
    <dgm:cxn modelId="{28CDA4E3-E96A-432B-B651-B26CDC24E8AE}" srcId="{EBB2C190-D51C-4F6A-B206-12FA4C041CAB}" destId="{78A1DDF9-07AD-45BC-BF11-B77854B0DCAD}" srcOrd="0" destOrd="0" parTransId="{0EB22DA0-3D0F-4186-85AD-DAB2F06EB94E}" sibTransId="{0D764448-2B23-46C5-B08D-2F18BBB8A35B}"/>
    <dgm:cxn modelId="{E2F01A60-AA86-4C01-9A42-A220733C9C1C}" type="presOf" srcId="{9FF640D5-F447-46EA-BFA1-68DF6FF27FA6}" destId="{E6FE0CF9-B847-4627-A94B-CFAE0DCEA172}" srcOrd="0" destOrd="0" presId="urn:microsoft.com/office/officeart/2005/8/layout/chevron2"/>
    <dgm:cxn modelId="{604F8EDF-586E-441D-9D8C-976A312287B5}" srcId="{C2A418A4-57B6-49C2-B44A-89EE5B3E1460}" destId="{B519BD21-3F6C-48FA-803F-67048E340526}" srcOrd="5" destOrd="0" parTransId="{C223A569-8C3C-407B-9C97-CD8C280139BC}" sibTransId="{E990C2DD-804F-4E91-95BB-3578109CD574}"/>
    <dgm:cxn modelId="{1175AEC3-68D9-4D3C-AB4F-632F0B28E459}" type="presOf" srcId="{BAA42FA4-9724-495E-A1CA-BD8BD2544254}" destId="{C195B0F6-C4A5-428B-AF51-7AB6D2618D63}" srcOrd="0" destOrd="0" presId="urn:microsoft.com/office/officeart/2005/8/layout/chevron2"/>
    <dgm:cxn modelId="{3850A3DD-35E8-4365-A098-033BF545D98B}" type="presOf" srcId="{24F46E94-4145-41F4-8BD1-14F0F9DA8098}" destId="{4559C549-2819-4593-818B-D59C2F02D768}" srcOrd="0" destOrd="0" presId="urn:microsoft.com/office/officeart/2005/8/layout/chevron2"/>
    <dgm:cxn modelId="{B7DF9BD1-9638-42D8-87C8-4A713782EFC3}" type="presParOf" srcId="{CA921B3B-4F6B-4A45-B4FF-A0C5408AC65E}" destId="{28A2481F-83DE-4369-B303-F5E9B2980AA1}" srcOrd="0" destOrd="0" presId="urn:microsoft.com/office/officeart/2005/8/layout/chevron2"/>
    <dgm:cxn modelId="{13D8A59D-2216-4D86-8CFB-F38AB19C7D19}" type="presParOf" srcId="{28A2481F-83DE-4369-B303-F5E9B2980AA1}" destId="{C195B0F6-C4A5-428B-AF51-7AB6D2618D63}" srcOrd="0" destOrd="0" presId="urn:microsoft.com/office/officeart/2005/8/layout/chevron2"/>
    <dgm:cxn modelId="{D5DD8E27-0D91-4B92-878C-1FD1E587914C}" type="presParOf" srcId="{28A2481F-83DE-4369-B303-F5E9B2980AA1}" destId="{4559C549-2819-4593-818B-D59C2F02D768}" srcOrd="1" destOrd="0" presId="urn:microsoft.com/office/officeart/2005/8/layout/chevron2"/>
    <dgm:cxn modelId="{17BF8AAA-68B6-4F85-85D2-2A9281F875AA}" type="presParOf" srcId="{CA921B3B-4F6B-4A45-B4FF-A0C5408AC65E}" destId="{34AC2633-53CF-49D3-849B-FF7B43BDF2E9}" srcOrd="1" destOrd="0" presId="urn:microsoft.com/office/officeart/2005/8/layout/chevron2"/>
    <dgm:cxn modelId="{F86B6955-9E51-4072-A5C3-0B3B1FA25D4D}" type="presParOf" srcId="{CA921B3B-4F6B-4A45-B4FF-A0C5408AC65E}" destId="{34733EF3-DFED-4B72-ACB6-40EE6698EF45}" srcOrd="2" destOrd="0" presId="urn:microsoft.com/office/officeart/2005/8/layout/chevron2"/>
    <dgm:cxn modelId="{CE4F6649-9CE7-4856-9496-DF347F1328A8}" type="presParOf" srcId="{34733EF3-DFED-4B72-ACB6-40EE6698EF45}" destId="{EC7ACEF7-0FA0-41AC-AF00-597E405E2C0E}" srcOrd="0" destOrd="0" presId="urn:microsoft.com/office/officeart/2005/8/layout/chevron2"/>
    <dgm:cxn modelId="{322B1537-1B99-4FDC-935B-8498D3C3F2C0}" type="presParOf" srcId="{34733EF3-DFED-4B72-ACB6-40EE6698EF45}" destId="{4776660F-7BF1-4AAF-847E-1E6C52309D81}" srcOrd="1" destOrd="0" presId="urn:microsoft.com/office/officeart/2005/8/layout/chevron2"/>
    <dgm:cxn modelId="{8D6F6EDB-28AB-4D13-9542-7DCE3012D737}" type="presParOf" srcId="{CA921B3B-4F6B-4A45-B4FF-A0C5408AC65E}" destId="{6AE36383-B887-4640-B01F-56D2EA3725D0}" srcOrd="3" destOrd="0" presId="urn:microsoft.com/office/officeart/2005/8/layout/chevron2"/>
    <dgm:cxn modelId="{5B5C30F1-96AA-45DD-8BD6-A3365A1BE4F4}" type="presParOf" srcId="{CA921B3B-4F6B-4A45-B4FF-A0C5408AC65E}" destId="{0AA66BDC-A343-41FB-B2A1-05A350BFD37D}" srcOrd="4" destOrd="0" presId="urn:microsoft.com/office/officeart/2005/8/layout/chevron2"/>
    <dgm:cxn modelId="{2759F84E-2A46-477B-BC5F-13888DFA199D}" type="presParOf" srcId="{0AA66BDC-A343-41FB-B2A1-05A350BFD37D}" destId="{DD2152EE-A57C-4F8F-A4A6-4864D4D5F3FA}" srcOrd="0" destOrd="0" presId="urn:microsoft.com/office/officeart/2005/8/layout/chevron2"/>
    <dgm:cxn modelId="{01E5664E-9347-43BA-8DC8-1E1CBF0C39AB}" type="presParOf" srcId="{0AA66BDC-A343-41FB-B2A1-05A350BFD37D}" destId="{281EFF79-8178-4016-BA1F-70A629650641}" srcOrd="1" destOrd="0" presId="urn:microsoft.com/office/officeart/2005/8/layout/chevron2"/>
    <dgm:cxn modelId="{4A645329-A17A-4A2D-A275-B1680B014572}" type="presParOf" srcId="{CA921B3B-4F6B-4A45-B4FF-A0C5408AC65E}" destId="{69A84014-D85E-4CF7-8626-DF167767758A}" srcOrd="5" destOrd="0" presId="urn:microsoft.com/office/officeart/2005/8/layout/chevron2"/>
    <dgm:cxn modelId="{CA17E63C-3129-4000-9A80-F28FAF4C6FA8}" type="presParOf" srcId="{CA921B3B-4F6B-4A45-B4FF-A0C5408AC65E}" destId="{79F74AF3-AF82-47DC-BD61-D5292F5F110E}" srcOrd="6" destOrd="0" presId="urn:microsoft.com/office/officeart/2005/8/layout/chevron2"/>
    <dgm:cxn modelId="{11D29178-44AD-4539-A688-D12842CA542D}" type="presParOf" srcId="{79F74AF3-AF82-47DC-BD61-D5292F5F110E}" destId="{E6FE0CF9-B847-4627-A94B-CFAE0DCEA172}" srcOrd="0" destOrd="0" presId="urn:microsoft.com/office/officeart/2005/8/layout/chevron2"/>
    <dgm:cxn modelId="{DCCEEF5B-9450-4108-91DE-11A3495E4495}" type="presParOf" srcId="{79F74AF3-AF82-47DC-BD61-D5292F5F110E}" destId="{C3CFAA75-0D95-412F-95EA-B16B23AEF3AA}" srcOrd="1" destOrd="0" presId="urn:microsoft.com/office/officeart/2005/8/layout/chevron2"/>
    <dgm:cxn modelId="{59777B13-9012-472F-8C13-1136C3BA9ECC}" type="presParOf" srcId="{CA921B3B-4F6B-4A45-B4FF-A0C5408AC65E}" destId="{75088D8C-416D-4B95-8DBF-9ED0C9FD139F}" srcOrd="7" destOrd="0" presId="urn:microsoft.com/office/officeart/2005/8/layout/chevron2"/>
    <dgm:cxn modelId="{D41BEFD7-DD5E-460A-8405-E2AF0A101DD9}" type="presParOf" srcId="{CA921B3B-4F6B-4A45-B4FF-A0C5408AC65E}" destId="{5481EDB4-242A-4A61-B506-300C71146790}" srcOrd="8" destOrd="0" presId="urn:microsoft.com/office/officeart/2005/8/layout/chevron2"/>
    <dgm:cxn modelId="{D9F52F6D-50F2-479D-B815-3112C6442C30}" type="presParOf" srcId="{5481EDB4-242A-4A61-B506-300C71146790}" destId="{70379706-B739-4D89-93B7-646E1A34A614}" srcOrd="0" destOrd="0" presId="urn:microsoft.com/office/officeart/2005/8/layout/chevron2"/>
    <dgm:cxn modelId="{CFC89090-53DF-41B2-AD87-03E001E06456}" type="presParOf" srcId="{5481EDB4-242A-4A61-B506-300C71146790}" destId="{18C36728-DED1-4CA4-8D84-DA9FE1CC1EB7}" srcOrd="1" destOrd="0" presId="urn:microsoft.com/office/officeart/2005/8/layout/chevron2"/>
    <dgm:cxn modelId="{89D90706-1E2B-4AC3-B079-3DC8861533F9}" type="presParOf" srcId="{CA921B3B-4F6B-4A45-B4FF-A0C5408AC65E}" destId="{3092A00D-5303-4005-B7C7-311EA9868D78}" srcOrd="9" destOrd="0" presId="urn:microsoft.com/office/officeart/2005/8/layout/chevron2"/>
    <dgm:cxn modelId="{A81F4FA5-806E-4BBB-9CBC-E6E2A6357132}" type="presParOf" srcId="{CA921B3B-4F6B-4A45-B4FF-A0C5408AC65E}" destId="{378C17EB-B197-47B6-9CBD-945E2B293373}" srcOrd="10" destOrd="0" presId="urn:microsoft.com/office/officeart/2005/8/layout/chevron2"/>
    <dgm:cxn modelId="{69BCD7F2-5686-4E5A-9A81-E30E3E0DDFCD}" type="presParOf" srcId="{378C17EB-B197-47B6-9CBD-945E2B293373}" destId="{2382E8B6-54D6-4F2A-9E43-1B8F01F0ADF8}" srcOrd="0" destOrd="0" presId="urn:microsoft.com/office/officeart/2005/8/layout/chevron2"/>
    <dgm:cxn modelId="{8E7EA85D-ADA4-4761-A05B-6EFBF34EA92D}" type="presParOf" srcId="{378C17EB-B197-47B6-9CBD-945E2B293373}" destId="{E0D89162-5C1B-489E-B31E-64195FC225D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2A418A4-57B6-49C2-B44A-89EE5B3E1460}" type="doc">
      <dgm:prSet loTypeId="urn:microsoft.com/office/officeart/2005/8/layout/chevron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24F46E94-4145-41F4-8BD1-14F0F9DA8098}">
      <dgm:prSet/>
      <dgm:spPr>
        <a:xfrm rot="5400000">
          <a:off x="3648455" y="-2836620"/>
          <a:ext cx="752865" cy="6428220"/>
        </a:xfrm>
      </dgm:spPr>
      <dgm:t>
        <a:bodyPr/>
        <a:lstStyle/>
        <a:p>
          <a:r>
            <a:rPr lang="ru-RU" dirty="0" smtClean="0"/>
            <a:t>Назначать наставников</a:t>
          </a:r>
          <a:endParaRPr lang="en-US" dirty="0" smtClean="0"/>
        </a:p>
      </dgm:t>
    </dgm:pt>
    <dgm:pt modelId="{CE937521-C7E6-4D37-964B-56DC6A4D8C73}" type="parTrans" cxnId="{46B2FE69-AD6F-4594-A85E-A30094487FB2}">
      <dgm:prSet/>
      <dgm:spPr/>
      <dgm:t>
        <a:bodyPr/>
        <a:lstStyle/>
        <a:p>
          <a:endParaRPr lang="en-US"/>
        </a:p>
      </dgm:t>
    </dgm:pt>
    <dgm:pt modelId="{62344B14-DDD4-497D-9018-595DF199177B}" type="sibTrans" cxnId="{46B2FE69-AD6F-4594-A85E-A30094487FB2}">
      <dgm:prSet/>
      <dgm:spPr/>
      <dgm:t>
        <a:bodyPr/>
        <a:lstStyle/>
        <a:p>
          <a:endParaRPr lang="en-US"/>
        </a:p>
      </dgm:t>
    </dgm:pt>
    <dgm:pt modelId="{BAA42FA4-9724-495E-A1CA-BD8BD2544254}">
      <dgm:prSet/>
      <dgm:spPr>
        <a:xfrm rot="5400000">
          <a:off x="-173738" y="174795"/>
          <a:ext cx="1158255" cy="810778"/>
        </a:xfrm>
      </dgm:spPr>
      <dgm:t>
        <a:bodyPr/>
        <a:lstStyle/>
        <a:p>
          <a:r>
            <a:rPr lang="en-US" dirty="0" smtClean="0"/>
            <a:t>R</a:t>
          </a:r>
        </a:p>
      </dgm:t>
    </dgm:pt>
    <dgm:pt modelId="{DBEC6D9A-C525-448E-9E2C-C39C32B16A5D}" type="parTrans" cxnId="{2854D37F-6AA9-4F09-A32E-1BEC8EE93948}">
      <dgm:prSet/>
      <dgm:spPr/>
      <dgm:t>
        <a:bodyPr/>
        <a:lstStyle/>
        <a:p>
          <a:endParaRPr lang="en-US"/>
        </a:p>
      </dgm:t>
    </dgm:pt>
    <dgm:pt modelId="{9896C719-C543-4488-8806-818757D3345A}" type="sibTrans" cxnId="{2854D37F-6AA9-4F09-A32E-1BEC8EE93948}">
      <dgm:prSet/>
      <dgm:spPr/>
      <dgm:t>
        <a:bodyPr/>
        <a:lstStyle/>
        <a:p>
          <a:endParaRPr lang="en-US"/>
        </a:p>
      </dgm:t>
    </dgm:pt>
    <dgm:pt modelId="{B8DBA82E-B2F2-4151-BBD2-5043EEC4AB28}">
      <dgm:prSet/>
      <dgm:spPr>
        <a:xfrm rot="5400000">
          <a:off x="-173738" y="1185005"/>
          <a:ext cx="1158255" cy="810778"/>
        </a:xfrm>
      </dgm:spPr>
      <dgm:t>
        <a:bodyPr/>
        <a:lstStyle/>
        <a:p>
          <a:r>
            <a:rPr lang="en-US" dirty="0" smtClean="0"/>
            <a:t>O</a:t>
          </a:r>
          <a:endParaRPr lang="ru-RU" dirty="0" smtClean="0"/>
        </a:p>
      </dgm:t>
    </dgm:pt>
    <dgm:pt modelId="{B33F52D3-9E38-42BC-8C0C-9EE1BA86DBA5}" type="parTrans" cxnId="{F13EAE73-11CB-453F-A5F9-B50C3EBCF9E4}">
      <dgm:prSet/>
      <dgm:spPr/>
      <dgm:t>
        <a:bodyPr/>
        <a:lstStyle/>
        <a:p>
          <a:endParaRPr lang="en-US"/>
        </a:p>
      </dgm:t>
    </dgm:pt>
    <dgm:pt modelId="{8A6F63C3-B94F-4816-84A3-F2DEF2C8FAAE}" type="sibTrans" cxnId="{F13EAE73-11CB-453F-A5F9-B50C3EBCF9E4}">
      <dgm:prSet/>
      <dgm:spPr/>
      <dgm:t>
        <a:bodyPr/>
        <a:lstStyle/>
        <a:p>
          <a:endParaRPr lang="en-US"/>
        </a:p>
      </dgm:t>
    </dgm:pt>
    <dgm:pt modelId="{098786AF-5F66-47BB-82FF-B8AA07C6ADC4}">
      <dgm:prSet/>
      <dgm:spPr>
        <a:xfrm rot="5400000">
          <a:off x="-173738" y="2195216"/>
          <a:ext cx="1158255" cy="810778"/>
        </a:xfrm>
      </dgm:spPr>
      <dgm:t>
        <a:bodyPr/>
        <a:lstStyle/>
        <a:p>
          <a:r>
            <a:rPr lang="en-US" dirty="0" smtClean="0"/>
            <a:t>I</a:t>
          </a:r>
          <a:endParaRPr lang="ru-RU" dirty="0" smtClean="0"/>
        </a:p>
      </dgm:t>
    </dgm:pt>
    <dgm:pt modelId="{FA8F54BD-9935-4A57-8299-95EF234D3B4A}" type="parTrans" cxnId="{EE6D0103-2089-4397-A527-38D613AEA828}">
      <dgm:prSet/>
      <dgm:spPr/>
      <dgm:t>
        <a:bodyPr/>
        <a:lstStyle/>
        <a:p>
          <a:endParaRPr lang="en-US"/>
        </a:p>
      </dgm:t>
    </dgm:pt>
    <dgm:pt modelId="{D60D7216-F200-4E4A-B9AD-AD18C2550FE1}" type="sibTrans" cxnId="{EE6D0103-2089-4397-A527-38D613AEA828}">
      <dgm:prSet/>
      <dgm:spPr/>
      <dgm:t>
        <a:bodyPr/>
        <a:lstStyle/>
        <a:p>
          <a:endParaRPr lang="en-US"/>
        </a:p>
      </dgm:t>
    </dgm:pt>
    <dgm:pt modelId="{9FF640D5-F447-46EA-BFA1-68DF6FF27FA6}">
      <dgm:prSet/>
      <dgm:spPr>
        <a:xfrm rot="5400000">
          <a:off x="-173738" y="3205427"/>
          <a:ext cx="1158255" cy="810778"/>
        </a:xfrm>
      </dgm:spPr>
      <dgm:t>
        <a:bodyPr/>
        <a:lstStyle/>
        <a:p>
          <a:r>
            <a:rPr lang="en-US" dirty="0" smtClean="0"/>
            <a:t>+</a:t>
          </a:r>
          <a:endParaRPr lang="ru-RU" dirty="0" smtClean="0"/>
        </a:p>
      </dgm:t>
    </dgm:pt>
    <dgm:pt modelId="{1444C941-D895-47C1-982F-03FEA5ACCA71}" type="parTrans" cxnId="{BF6FA22E-DCD3-4700-8FEF-8DFCE0A5BF06}">
      <dgm:prSet/>
      <dgm:spPr/>
      <dgm:t>
        <a:bodyPr/>
        <a:lstStyle/>
        <a:p>
          <a:endParaRPr lang="en-US"/>
        </a:p>
      </dgm:t>
    </dgm:pt>
    <dgm:pt modelId="{77F17A62-F63D-4C15-A235-8B8385B5DE9D}" type="sibTrans" cxnId="{BF6FA22E-DCD3-4700-8FEF-8DFCE0A5BF06}">
      <dgm:prSet/>
      <dgm:spPr/>
      <dgm:t>
        <a:bodyPr/>
        <a:lstStyle/>
        <a:p>
          <a:endParaRPr lang="en-US"/>
        </a:p>
      </dgm:t>
    </dgm:pt>
    <dgm:pt modelId="{6AD4DD66-1DC6-4C7D-BCE1-24CEC4F752FB}">
      <dgm:prSet/>
      <dgm:spPr>
        <a:xfrm rot="5400000">
          <a:off x="3648455" y="-1826409"/>
          <a:ext cx="752865" cy="6428220"/>
        </a:xfrm>
      </dgm:spPr>
      <dgm:t>
        <a:bodyPr/>
        <a:lstStyle/>
        <a:p>
          <a:r>
            <a:rPr lang="ru-RU" dirty="0" smtClean="0"/>
            <a:t>Ставить планку выше, чем реальная цель</a:t>
          </a:r>
        </a:p>
      </dgm:t>
    </dgm:pt>
    <dgm:pt modelId="{37E23FF6-C7EC-401C-9F7B-A13B1349D6EC}" type="sibTrans" cxnId="{E09ADFFA-47A1-45E4-BDCE-95BBE142DDB3}">
      <dgm:prSet/>
      <dgm:spPr/>
      <dgm:t>
        <a:bodyPr/>
        <a:lstStyle/>
        <a:p>
          <a:endParaRPr lang="en-US"/>
        </a:p>
      </dgm:t>
    </dgm:pt>
    <dgm:pt modelId="{8392A708-C930-4E59-91D6-D4904CE9B158}" type="parTrans" cxnId="{E09ADFFA-47A1-45E4-BDCE-95BBE142DDB3}">
      <dgm:prSet/>
      <dgm:spPr/>
      <dgm:t>
        <a:bodyPr/>
        <a:lstStyle/>
        <a:p>
          <a:endParaRPr lang="en-US"/>
        </a:p>
      </dgm:t>
    </dgm:pt>
    <dgm:pt modelId="{5B552B62-9C63-472B-A437-BEDE0F0822E6}">
      <dgm:prSet/>
      <dgm:spPr>
        <a:xfrm rot="5400000">
          <a:off x="3648455" y="-816198"/>
          <a:ext cx="752865" cy="6428220"/>
        </a:xfrm>
      </dgm:spPr>
      <dgm:t>
        <a:bodyPr/>
        <a:lstStyle/>
        <a:p>
          <a:r>
            <a:rPr lang="ru-RU" dirty="0" smtClean="0"/>
            <a:t>Яркий рассказ чаще продуктивнее чтения</a:t>
          </a:r>
        </a:p>
      </dgm:t>
    </dgm:pt>
    <dgm:pt modelId="{C8A126AD-D264-4A91-BF61-EB4F2C56ABF4}" type="sibTrans" cxnId="{F715B640-113A-4B94-ACDA-4A56431EEC0A}">
      <dgm:prSet/>
      <dgm:spPr/>
      <dgm:t>
        <a:bodyPr/>
        <a:lstStyle/>
        <a:p>
          <a:endParaRPr lang="en-US"/>
        </a:p>
      </dgm:t>
    </dgm:pt>
    <dgm:pt modelId="{FD0FE7EC-89A6-4EB9-91F9-9E268954DF6C}" type="parTrans" cxnId="{F715B640-113A-4B94-ACDA-4A56431EEC0A}">
      <dgm:prSet/>
      <dgm:spPr/>
      <dgm:t>
        <a:bodyPr/>
        <a:lstStyle/>
        <a:p>
          <a:endParaRPr lang="en-US"/>
        </a:p>
      </dgm:t>
    </dgm:pt>
    <dgm:pt modelId="{A35EE6A4-82B8-4BD5-9D4D-6F1DC7FDE9B0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Использовать заготовки для сложных заданий</a:t>
          </a:r>
        </a:p>
      </dgm:t>
    </dgm:pt>
    <dgm:pt modelId="{AA967DE3-FC97-407C-BD5F-F3F78B309E3F}" type="sibTrans" cxnId="{56C52C58-75F7-474D-A2F4-CAD2A2A63D60}">
      <dgm:prSet/>
      <dgm:spPr/>
      <dgm:t>
        <a:bodyPr/>
        <a:lstStyle/>
        <a:p>
          <a:endParaRPr lang="en-US"/>
        </a:p>
      </dgm:t>
    </dgm:pt>
    <dgm:pt modelId="{DE8D51C4-087E-4547-9342-9142C2711967}" type="parTrans" cxnId="{56C52C58-75F7-474D-A2F4-CAD2A2A63D60}">
      <dgm:prSet/>
      <dgm:spPr/>
      <dgm:t>
        <a:bodyPr/>
        <a:lstStyle/>
        <a:p>
          <a:endParaRPr lang="en-US"/>
        </a:p>
      </dgm:t>
    </dgm:pt>
    <dgm:pt modelId="{EBB2C190-D51C-4F6A-B206-12FA4C041CAB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dirty="0" smtClean="0"/>
            <a:t>+</a:t>
          </a:r>
        </a:p>
      </dgm:t>
    </dgm:pt>
    <dgm:pt modelId="{A94B51E9-7288-42EB-9166-BB0D42F99B6A}" type="parTrans" cxnId="{A8C8C75B-C953-4BEA-9F8E-8D4F41E7D742}">
      <dgm:prSet/>
      <dgm:spPr/>
      <dgm:t>
        <a:bodyPr/>
        <a:lstStyle/>
        <a:p>
          <a:endParaRPr lang="en-US"/>
        </a:p>
      </dgm:t>
    </dgm:pt>
    <dgm:pt modelId="{4F6A86C5-3941-4373-ABD7-C68DA79B2B22}" type="sibTrans" cxnId="{A8C8C75B-C953-4BEA-9F8E-8D4F41E7D742}">
      <dgm:prSet/>
      <dgm:spPr/>
      <dgm:t>
        <a:bodyPr/>
        <a:lstStyle/>
        <a:p>
          <a:endParaRPr lang="en-US"/>
        </a:p>
      </dgm:t>
    </dgm:pt>
    <dgm:pt modelId="{78A1DDF9-07AD-45BC-BF11-B77854B0DCAD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b="0" dirty="0" smtClean="0">
              <a:solidFill>
                <a:schemeClr val="tx1"/>
              </a:solidFill>
            </a:rPr>
            <a:t>Помнить, что люди разные, но похожие</a:t>
          </a:r>
        </a:p>
      </dgm:t>
    </dgm:pt>
    <dgm:pt modelId="{0EB22DA0-3D0F-4186-85AD-DAB2F06EB94E}" type="parTrans" cxnId="{28CDA4E3-E96A-432B-B651-B26CDC24E8AE}">
      <dgm:prSet/>
      <dgm:spPr/>
      <dgm:t>
        <a:bodyPr/>
        <a:lstStyle/>
        <a:p>
          <a:endParaRPr lang="en-US"/>
        </a:p>
      </dgm:t>
    </dgm:pt>
    <dgm:pt modelId="{0D764448-2B23-46C5-B08D-2F18BBB8A35B}" type="sibTrans" cxnId="{28CDA4E3-E96A-432B-B651-B26CDC24E8AE}">
      <dgm:prSet/>
      <dgm:spPr/>
      <dgm:t>
        <a:bodyPr/>
        <a:lstStyle/>
        <a:p>
          <a:endParaRPr lang="en-US"/>
        </a:p>
      </dgm:t>
    </dgm:pt>
    <dgm:pt modelId="{B519BD21-3F6C-48FA-803F-67048E340526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+</a:t>
          </a:r>
          <a:endParaRPr lang="ru-RU" b="0" dirty="0" smtClean="0">
            <a:solidFill>
              <a:schemeClr val="bg1"/>
            </a:solidFill>
          </a:endParaRPr>
        </a:p>
      </dgm:t>
    </dgm:pt>
    <dgm:pt modelId="{C223A569-8C3C-407B-9C97-CD8C280139BC}" type="parTrans" cxnId="{604F8EDF-586E-441D-9D8C-976A312287B5}">
      <dgm:prSet/>
      <dgm:spPr/>
      <dgm:t>
        <a:bodyPr/>
        <a:lstStyle/>
        <a:p>
          <a:endParaRPr lang="en-US"/>
        </a:p>
      </dgm:t>
    </dgm:pt>
    <dgm:pt modelId="{E990C2DD-804F-4E91-95BB-3578109CD574}" type="sibTrans" cxnId="{604F8EDF-586E-441D-9D8C-976A312287B5}">
      <dgm:prSet/>
      <dgm:spPr/>
      <dgm:t>
        <a:bodyPr/>
        <a:lstStyle/>
        <a:p>
          <a:endParaRPr lang="en-US"/>
        </a:p>
      </dgm:t>
    </dgm:pt>
    <dgm:pt modelId="{28999172-5118-4DD1-AA0D-23E4D61CCA3F}">
      <dgm:prSet/>
      <dgm:spPr>
        <a:xfrm rot="5400000">
          <a:off x="3648455" y="194011"/>
          <a:ext cx="752865" cy="6428220"/>
        </a:xfrm>
      </dgm:spPr>
      <dgm:t>
        <a:bodyPr/>
        <a:lstStyle/>
        <a:p>
          <a:r>
            <a:rPr lang="ru-RU" b="0" dirty="0" smtClean="0">
              <a:solidFill>
                <a:schemeClr val="tx1"/>
              </a:solidFill>
            </a:rPr>
            <a:t>Провокация как способ удержания внимания</a:t>
          </a:r>
        </a:p>
      </dgm:t>
    </dgm:pt>
    <dgm:pt modelId="{5B4AE126-21C5-4CBC-8E31-B48A3F863C51}" type="parTrans" cxnId="{BAF1A04D-FC0A-4FA0-A3F5-588B281D7363}">
      <dgm:prSet/>
      <dgm:spPr/>
      <dgm:t>
        <a:bodyPr/>
        <a:lstStyle/>
        <a:p>
          <a:endParaRPr lang="en-US"/>
        </a:p>
      </dgm:t>
    </dgm:pt>
    <dgm:pt modelId="{B5CA02DD-4245-4DD8-9E60-FB003101F1BD}" type="sibTrans" cxnId="{BAF1A04D-FC0A-4FA0-A3F5-588B281D7363}">
      <dgm:prSet/>
      <dgm:spPr/>
      <dgm:t>
        <a:bodyPr/>
        <a:lstStyle/>
        <a:p>
          <a:endParaRPr lang="en-US"/>
        </a:p>
      </dgm:t>
    </dgm:pt>
    <dgm:pt modelId="{CA921B3B-4F6B-4A45-B4FF-A0C5408AC65E}" type="pres">
      <dgm:prSet presAssocID="{C2A418A4-57B6-49C2-B44A-89EE5B3E146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A2481F-83DE-4369-B303-F5E9B2980AA1}" type="pres">
      <dgm:prSet presAssocID="{BAA42FA4-9724-495E-A1CA-BD8BD2544254}" presName="composite" presStyleCnt="0"/>
      <dgm:spPr/>
      <dgm:t>
        <a:bodyPr/>
        <a:lstStyle/>
        <a:p>
          <a:endParaRPr lang="en-US"/>
        </a:p>
      </dgm:t>
    </dgm:pt>
    <dgm:pt modelId="{C195B0F6-C4A5-428B-AF51-7AB6D2618D63}" type="pres">
      <dgm:prSet presAssocID="{BAA42FA4-9724-495E-A1CA-BD8BD2544254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9C549-2819-4593-818B-D59C2F02D768}" type="pres">
      <dgm:prSet presAssocID="{BAA42FA4-9724-495E-A1CA-BD8BD2544254}" presName="descendantText" presStyleLbl="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C2633-53CF-49D3-849B-FF7B43BDF2E9}" type="pres">
      <dgm:prSet presAssocID="{9896C719-C543-4488-8806-818757D3345A}" presName="sp" presStyleCnt="0"/>
      <dgm:spPr/>
      <dgm:t>
        <a:bodyPr/>
        <a:lstStyle/>
        <a:p>
          <a:endParaRPr lang="en-US"/>
        </a:p>
      </dgm:t>
    </dgm:pt>
    <dgm:pt modelId="{34733EF3-DFED-4B72-ACB6-40EE6698EF45}" type="pres">
      <dgm:prSet presAssocID="{B8DBA82E-B2F2-4151-BBD2-5043EEC4AB28}" presName="composite" presStyleCnt="0"/>
      <dgm:spPr/>
      <dgm:t>
        <a:bodyPr/>
        <a:lstStyle/>
        <a:p>
          <a:endParaRPr lang="en-US"/>
        </a:p>
      </dgm:t>
    </dgm:pt>
    <dgm:pt modelId="{EC7ACEF7-0FA0-41AC-AF00-597E405E2C0E}" type="pres">
      <dgm:prSet presAssocID="{B8DBA82E-B2F2-4151-BBD2-5043EEC4AB28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76660F-7BF1-4AAF-847E-1E6C52309D81}" type="pres">
      <dgm:prSet presAssocID="{B8DBA82E-B2F2-4151-BBD2-5043EEC4AB28}" presName="descendantText" presStyleLbl="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E36383-B887-4640-B01F-56D2EA3725D0}" type="pres">
      <dgm:prSet presAssocID="{8A6F63C3-B94F-4816-84A3-F2DEF2C8FAAE}" presName="sp" presStyleCnt="0"/>
      <dgm:spPr/>
      <dgm:t>
        <a:bodyPr/>
        <a:lstStyle/>
        <a:p>
          <a:endParaRPr lang="en-US"/>
        </a:p>
      </dgm:t>
    </dgm:pt>
    <dgm:pt modelId="{0AA66BDC-A343-41FB-B2A1-05A350BFD37D}" type="pres">
      <dgm:prSet presAssocID="{098786AF-5F66-47BB-82FF-B8AA07C6ADC4}" presName="composite" presStyleCnt="0"/>
      <dgm:spPr/>
      <dgm:t>
        <a:bodyPr/>
        <a:lstStyle/>
        <a:p>
          <a:endParaRPr lang="en-US"/>
        </a:p>
      </dgm:t>
    </dgm:pt>
    <dgm:pt modelId="{DD2152EE-A57C-4F8F-A4A6-4864D4D5F3FA}" type="pres">
      <dgm:prSet presAssocID="{098786AF-5F66-47BB-82FF-B8AA07C6ADC4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1EFF79-8178-4016-BA1F-70A629650641}" type="pres">
      <dgm:prSet presAssocID="{098786AF-5F66-47BB-82FF-B8AA07C6ADC4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84014-D85E-4CF7-8626-DF167767758A}" type="pres">
      <dgm:prSet presAssocID="{D60D7216-F200-4E4A-B9AD-AD18C2550FE1}" presName="sp" presStyleCnt="0"/>
      <dgm:spPr/>
      <dgm:t>
        <a:bodyPr/>
        <a:lstStyle/>
        <a:p>
          <a:endParaRPr lang="en-US"/>
        </a:p>
      </dgm:t>
    </dgm:pt>
    <dgm:pt modelId="{79F74AF3-AF82-47DC-BD61-D5292F5F110E}" type="pres">
      <dgm:prSet presAssocID="{9FF640D5-F447-46EA-BFA1-68DF6FF27FA6}" presName="composite" presStyleCnt="0"/>
      <dgm:spPr/>
      <dgm:t>
        <a:bodyPr/>
        <a:lstStyle/>
        <a:p>
          <a:endParaRPr lang="en-US"/>
        </a:p>
      </dgm:t>
    </dgm:pt>
    <dgm:pt modelId="{E6FE0CF9-B847-4627-A94B-CFAE0DCEA172}" type="pres">
      <dgm:prSet presAssocID="{9FF640D5-F447-46EA-BFA1-68DF6FF27FA6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AA75-0D95-412F-95EA-B16B23AEF3AA}" type="pres">
      <dgm:prSet presAssocID="{9FF640D5-F447-46EA-BFA1-68DF6FF27FA6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088D8C-416D-4B95-8DBF-9ED0C9FD139F}" type="pres">
      <dgm:prSet presAssocID="{77F17A62-F63D-4C15-A235-8B8385B5DE9D}" presName="sp" presStyleCnt="0"/>
      <dgm:spPr/>
      <dgm:t>
        <a:bodyPr/>
        <a:lstStyle/>
        <a:p>
          <a:endParaRPr lang="en-US"/>
        </a:p>
      </dgm:t>
    </dgm:pt>
    <dgm:pt modelId="{5481EDB4-242A-4A61-B506-300C71146790}" type="pres">
      <dgm:prSet presAssocID="{EBB2C190-D51C-4F6A-B206-12FA4C041CAB}" presName="composite" presStyleCnt="0"/>
      <dgm:spPr/>
    </dgm:pt>
    <dgm:pt modelId="{70379706-B739-4D89-93B7-646E1A34A614}" type="pres">
      <dgm:prSet presAssocID="{EBB2C190-D51C-4F6A-B206-12FA4C041CAB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C36728-DED1-4CA4-8D84-DA9FE1CC1EB7}" type="pres">
      <dgm:prSet presAssocID="{EBB2C190-D51C-4F6A-B206-12FA4C041CAB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92A00D-5303-4005-B7C7-311EA9868D78}" type="pres">
      <dgm:prSet presAssocID="{4F6A86C5-3941-4373-ABD7-C68DA79B2B22}" presName="sp" presStyleCnt="0"/>
      <dgm:spPr/>
    </dgm:pt>
    <dgm:pt modelId="{378C17EB-B197-47B6-9CBD-945E2B293373}" type="pres">
      <dgm:prSet presAssocID="{B519BD21-3F6C-48FA-803F-67048E340526}" presName="composite" presStyleCnt="0"/>
      <dgm:spPr/>
    </dgm:pt>
    <dgm:pt modelId="{2382E8B6-54D6-4F2A-9E43-1B8F01F0ADF8}" type="pres">
      <dgm:prSet presAssocID="{B519BD21-3F6C-48FA-803F-67048E340526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D89162-5C1B-489E-B31E-64195FC225DE}" type="pres">
      <dgm:prSet presAssocID="{B519BD21-3F6C-48FA-803F-67048E340526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B2FE69-AD6F-4594-A85E-A30094487FB2}" srcId="{BAA42FA4-9724-495E-A1CA-BD8BD2544254}" destId="{24F46E94-4145-41F4-8BD1-14F0F9DA8098}" srcOrd="0" destOrd="0" parTransId="{CE937521-C7E6-4D37-964B-56DC6A4D8C73}" sibTransId="{62344B14-DDD4-497D-9018-595DF199177B}"/>
    <dgm:cxn modelId="{E09ADFFA-47A1-45E4-BDCE-95BBE142DDB3}" srcId="{B8DBA82E-B2F2-4151-BBD2-5043EEC4AB28}" destId="{6AD4DD66-1DC6-4C7D-BCE1-24CEC4F752FB}" srcOrd="0" destOrd="0" parTransId="{8392A708-C930-4E59-91D6-D4904CE9B158}" sibTransId="{37E23FF6-C7EC-401C-9F7B-A13B1349D6EC}"/>
    <dgm:cxn modelId="{BAF1A04D-FC0A-4FA0-A3F5-588B281D7363}" srcId="{B519BD21-3F6C-48FA-803F-67048E340526}" destId="{28999172-5118-4DD1-AA0D-23E4D61CCA3F}" srcOrd="0" destOrd="0" parTransId="{5B4AE126-21C5-4CBC-8E31-B48A3F863C51}" sibTransId="{B5CA02DD-4245-4DD8-9E60-FB003101F1BD}"/>
    <dgm:cxn modelId="{DC2AB89D-4D1C-4366-9C73-577AE4C33DDA}" type="presOf" srcId="{24F46E94-4145-41F4-8BD1-14F0F9DA8098}" destId="{4559C549-2819-4593-818B-D59C2F02D768}" srcOrd="0" destOrd="0" presId="urn:microsoft.com/office/officeart/2005/8/layout/chevron2"/>
    <dgm:cxn modelId="{88B988CE-5466-49D6-907D-B88B9A7F9A09}" type="presOf" srcId="{9FF640D5-F447-46EA-BFA1-68DF6FF27FA6}" destId="{E6FE0CF9-B847-4627-A94B-CFAE0DCEA172}" srcOrd="0" destOrd="0" presId="urn:microsoft.com/office/officeart/2005/8/layout/chevron2"/>
    <dgm:cxn modelId="{3B842473-B4E6-4D8E-ADA0-4B3FFD83AEA8}" type="presOf" srcId="{C2A418A4-57B6-49C2-B44A-89EE5B3E1460}" destId="{CA921B3B-4F6B-4A45-B4FF-A0C5408AC65E}" srcOrd="0" destOrd="0" presId="urn:microsoft.com/office/officeart/2005/8/layout/chevron2"/>
    <dgm:cxn modelId="{C7F8F4F2-2206-40F6-8C6D-FB72771FB149}" type="presOf" srcId="{BAA42FA4-9724-495E-A1CA-BD8BD2544254}" destId="{C195B0F6-C4A5-428B-AF51-7AB6D2618D63}" srcOrd="0" destOrd="0" presId="urn:microsoft.com/office/officeart/2005/8/layout/chevron2"/>
    <dgm:cxn modelId="{B2775516-8705-4D06-B516-1E289246E724}" type="presOf" srcId="{28999172-5118-4DD1-AA0D-23E4D61CCA3F}" destId="{E0D89162-5C1B-489E-B31E-64195FC225DE}" srcOrd="0" destOrd="0" presId="urn:microsoft.com/office/officeart/2005/8/layout/chevron2"/>
    <dgm:cxn modelId="{645DCFA4-AED9-468E-A48D-A1CF7381D91C}" type="presOf" srcId="{6AD4DD66-1DC6-4C7D-BCE1-24CEC4F752FB}" destId="{4776660F-7BF1-4AAF-847E-1E6C52309D81}" srcOrd="0" destOrd="0" presId="urn:microsoft.com/office/officeart/2005/8/layout/chevron2"/>
    <dgm:cxn modelId="{AC43D1AF-5FC5-4202-B43F-33625C2C5CAA}" type="presOf" srcId="{EBB2C190-D51C-4F6A-B206-12FA4C041CAB}" destId="{70379706-B739-4D89-93B7-646E1A34A614}" srcOrd="0" destOrd="0" presId="urn:microsoft.com/office/officeart/2005/8/layout/chevron2"/>
    <dgm:cxn modelId="{56C52C58-75F7-474D-A2F4-CAD2A2A63D60}" srcId="{9FF640D5-F447-46EA-BFA1-68DF6FF27FA6}" destId="{A35EE6A4-82B8-4BD5-9D4D-6F1DC7FDE9B0}" srcOrd="0" destOrd="0" parTransId="{DE8D51C4-087E-4547-9342-9142C2711967}" sibTransId="{AA967DE3-FC97-407C-BD5F-F3F78B309E3F}"/>
    <dgm:cxn modelId="{BF6FA22E-DCD3-4700-8FEF-8DFCE0A5BF06}" srcId="{C2A418A4-57B6-49C2-B44A-89EE5B3E1460}" destId="{9FF640D5-F447-46EA-BFA1-68DF6FF27FA6}" srcOrd="3" destOrd="0" parTransId="{1444C941-D895-47C1-982F-03FEA5ACCA71}" sibTransId="{77F17A62-F63D-4C15-A235-8B8385B5DE9D}"/>
    <dgm:cxn modelId="{A8C8C75B-C953-4BEA-9F8E-8D4F41E7D742}" srcId="{C2A418A4-57B6-49C2-B44A-89EE5B3E1460}" destId="{EBB2C190-D51C-4F6A-B206-12FA4C041CAB}" srcOrd="4" destOrd="0" parTransId="{A94B51E9-7288-42EB-9166-BB0D42F99B6A}" sibTransId="{4F6A86C5-3941-4373-ABD7-C68DA79B2B22}"/>
    <dgm:cxn modelId="{F13EAE73-11CB-453F-A5F9-B50C3EBCF9E4}" srcId="{C2A418A4-57B6-49C2-B44A-89EE5B3E1460}" destId="{B8DBA82E-B2F2-4151-BBD2-5043EEC4AB28}" srcOrd="1" destOrd="0" parTransId="{B33F52D3-9E38-42BC-8C0C-9EE1BA86DBA5}" sibTransId="{8A6F63C3-B94F-4816-84A3-F2DEF2C8FAAE}"/>
    <dgm:cxn modelId="{E30730C3-FFF6-423F-AC3C-3EFE7658D2AB}" type="presOf" srcId="{098786AF-5F66-47BB-82FF-B8AA07C6ADC4}" destId="{DD2152EE-A57C-4F8F-A4A6-4864D4D5F3FA}" srcOrd="0" destOrd="0" presId="urn:microsoft.com/office/officeart/2005/8/layout/chevron2"/>
    <dgm:cxn modelId="{07A294AA-74E0-4809-9CA5-51774FA30C48}" type="presOf" srcId="{B519BD21-3F6C-48FA-803F-67048E340526}" destId="{2382E8B6-54D6-4F2A-9E43-1B8F01F0ADF8}" srcOrd="0" destOrd="0" presId="urn:microsoft.com/office/officeart/2005/8/layout/chevron2"/>
    <dgm:cxn modelId="{044C3622-3F9F-4786-AC94-6463D05986D4}" type="presOf" srcId="{5B552B62-9C63-472B-A437-BEDE0F0822E6}" destId="{281EFF79-8178-4016-BA1F-70A629650641}" srcOrd="0" destOrd="0" presId="urn:microsoft.com/office/officeart/2005/8/layout/chevron2"/>
    <dgm:cxn modelId="{EE6D0103-2089-4397-A527-38D613AEA828}" srcId="{C2A418A4-57B6-49C2-B44A-89EE5B3E1460}" destId="{098786AF-5F66-47BB-82FF-B8AA07C6ADC4}" srcOrd="2" destOrd="0" parTransId="{FA8F54BD-9935-4A57-8299-95EF234D3B4A}" sibTransId="{D60D7216-F200-4E4A-B9AD-AD18C2550FE1}"/>
    <dgm:cxn modelId="{F715B640-113A-4B94-ACDA-4A56431EEC0A}" srcId="{098786AF-5F66-47BB-82FF-B8AA07C6ADC4}" destId="{5B552B62-9C63-472B-A437-BEDE0F0822E6}" srcOrd="0" destOrd="0" parTransId="{FD0FE7EC-89A6-4EB9-91F9-9E268954DF6C}" sibTransId="{C8A126AD-D264-4A91-BF61-EB4F2C56ABF4}"/>
    <dgm:cxn modelId="{A80DD854-BA46-4D94-AB72-7FBA32AA7EB6}" type="presOf" srcId="{B8DBA82E-B2F2-4151-BBD2-5043EEC4AB28}" destId="{EC7ACEF7-0FA0-41AC-AF00-597E405E2C0E}" srcOrd="0" destOrd="0" presId="urn:microsoft.com/office/officeart/2005/8/layout/chevron2"/>
    <dgm:cxn modelId="{2854D37F-6AA9-4F09-A32E-1BEC8EE93948}" srcId="{C2A418A4-57B6-49C2-B44A-89EE5B3E1460}" destId="{BAA42FA4-9724-495E-A1CA-BD8BD2544254}" srcOrd="0" destOrd="0" parTransId="{DBEC6D9A-C525-448E-9E2C-C39C32B16A5D}" sibTransId="{9896C719-C543-4488-8806-818757D3345A}"/>
    <dgm:cxn modelId="{28CDA4E3-E96A-432B-B651-B26CDC24E8AE}" srcId="{EBB2C190-D51C-4F6A-B206-12FA4C041CAB}" destId="{78A1DDF9-07AD-45BC-BF11-B77854B0DCAD}" srcOrd="0" destOrd="0" parTransId="{0EB22DA0-3D0F-4186-85AD-DAB2F06EB94E}" sibTransId="{0D764448-2B23-46C5-B08D-2F18BBB8A35B}"/>
    <dgm:cxn modelId="{604F8EDF-586E-441D-9D8C-976A312287B5}" srcId="{C2A418A4-57B6-49C2-B44A-89EE5B3E1460}" destId="{B519BD21-3F6C-48FA-803F-67048E340526}" srcOrd="5" destOrd="0" parTransId="{C223A569-8C3C-407B-9C97-CD8C280139BC}" sibTransId="{E990C2DD-804F-4E91-95BB-3578109CD574}"/>
    <dgm:cxn modelId="{298BB926-13D9-4DED-A1B1-E368FCDFEB05}" type="presOf" srcId="{A35EE6A4-82B8-4BD5-9D4D-6F1DC7FDE9B0}" destId="{C3CFAA75-0D95-412F-95EA-B16B23AEF3AA}" srcOrd="0" destOrd="0" presId="urn:microsoft.com/office/officeart/2005/8/layout/chevron2"/>
    <dgm:cxn modelId="{DE1E0FA2-B29E-4CA3-B674-367785D2E7E3}" type="presOf" srcId="{78A1DDF9-07AD-45BC-BF11-B77854B0DCAD}" destId="{18C36728-DED1-4CA4-8D84-DA9FE1CC1EB7}" srcOrd="0" destOrd="0" presId="urn:microsoft.com/office/officeart/2005/8/layout/chevron2"/>
    <dgm:cxn modelId="{1FEE19F0-3887-4F10-9702-26BF24D5EDD9}" type="presParOf" srcId="{CA921B3B-4F6B-4A45-B4FF-A0C5408AC65E}" destId="{28A2481F-83DE-4369-B303-F5E9B2980AA1}" srcOrd="0" destOrd="0" presId="urn:microsoft.com/office/officeart/2005/8/layout/chevron2"/>
    <dgm:cxn modelId="{E71EC6E1-294E-4ED1-9CA5-19245147396A}" type="presParOf" srcId="{28A2481F-83DE-4369-B303-F5E9B2980AA1}" destId="{C195B0F6-C4A5-428B-AF51-7AB6D2618D63}" srcOrd="0" destOrd="0" presId="urn:microsoft.com/office/officeart/2005/8/layout/chevron2"/>
    <dgm:cxn modelId="{2F154B63-8226-4ABD-8B3F-1CBDE6121603}" type="presParOf" srcId="{28A2481F-83DE-4369-B303-F5E9B2980AA1}" destId="{4559C549-2819-4593-818B-D59C2F02D768}" srcOrd="1" destOrd="0" presId="urn:microsoft.com/office/officeart/2005/8/layout/chevron2"/>
    <dgm:cxn modelId="{168D0CEB-D193-4E9C-8614-A9D2BE7A46E8}" type="presParOf" srcId="{CA921B3B-4F6B-4A45-B4FF-A0C5408AC65E}" destId="{34AC2633-53CF-49D3-849B-FF7B43BDF2E9}" srcOrd="1" destOrd="0" presId="urn:microsoft.com/office/officeart/2005/8/layout/chevron2"/>
    <dgm:cxn modelId="{AC04D865-FBE4-476D-B520-E296B94DBD4F}" type="presParOf" srcId="{CA921B3B-4F6B-4A45-B4FF-A0C5408AC65E}" destId="{34733EF3-DFED-4B72-ACB6-40EE6698EF45}" srcOrd="2" destOrd="0" presId="urn:microsoft.com/office/officeart/2005/8/layout/chevron2"/>
    <dgm:cxn modelId="{7C6B1938-895C-470C-A367-4F25A3C3EFB9}" type="presParOf" srcId="{34733EF3-DFED-4B72-ACB6-40EE6698EF45}" destId="{EC7ACEF7-0FA0-41AC-AF00-597E405E2C0E}" srcOrd="0" destOrd="0" presId="urn:microsoft.com/office/officeart/2005/8/layout/chevron2"/>
    <dgm:cxn modelId="{383FDC7E-9154-4108-B71E-E59D91A0B766}" type="presParOf" srcId="{34733EF3-DFED-4B72-ACB6-40EE6698EF45}" destId="{4776660F-7BF1-4AAF-847E-1E6C52309D81}" srcOrd="1" destOrd="0" presId="urn:microsoft.com/office/officeart/2005/8/layout/chevron2"/>
    <dgm:cxn modelId="{E8F6FFD6-1D71-43E9-878E-12C9FDAE08D2}" type="presParOf" srcId="{CA921B3B-4F6B-4A45-B4FF-A0C5408AC65E}" destId="{6AE36383-B887-4640-B01F-56D2EA3725D0}" srcOrd="3" destOrd="0" presId="urn:microsoft.com/office/officeart/2005/8/layout/chevron2"/>
    <dgm:cxn modelId="{BEC891DC-3B8E-4511-BD46-A57A10AABF8E}" type="presParOf" srcId="{CA921B3B-4F6B-4A45-B4FF-A0C5408AC65E}" destId="{0AA66BDC-A343-41FB-B2A1-05A350BFD37D}" srcOrd="4" destOrd="0" presId="urn:microsoft.com/office/officeart/2005/8/layout/chevron2"/>
    <dgm:cxn modelId="{8C0550E1-81E0-4FC2-9823-DCC985426514}" type="presParOf" srcId="{0AA66BDC-A343-41FB-B2A1-05A350BFD37D}" destId="{DD2152EE-A57C-4F8F-A4A6-4864D4D5F3FA}" srcOrd="0" destOrd="0" presId="urn:microsoft.com/office/officeart/2005/8/layout/chevron2"/>
    <dgm:cxn modelId="{358DACED-C470-4672-A46F-1584F95B3739}" type="presParOf" srcId="{0AA66BDC-A343-41FB-B2A1-05A350BFD37D}" destId="{281EFF79-8178-4016-BA1F-70A629650641}" srcOrd="1" destOrd="0" presId="urn:microsoft.com/office/officeart/2005/8/layout/chevron2"/>
    <dgm:cxn modelId="{C0E92D35-1547-41A9-B083-2DAB4D87D265}" type="presParOf" srcId="{CA921B3B-4F6B-4A45-B4FF-A0C5408AC65E}" destId="{69A84014-D85E-4CF7-8626-DF167767758A}" srcOrd="5" destOrd="0" presId="urn:microsoft.com/office/officeart/2005/8/layout/chevron2"/>
    <dgm:cxn modelId="{90C7684B-B6C0-4615-B94E-BBE54E23B448}" type="presParOf" srcId="{CA921B3B-4F6B-4A45-B4FF-A0C5408AC65E}" destId="{79F74AF3-AF82-47DC-BD61-D5292F5F110E}" srcOrd="6" destOrd="0" presId="urn:microsoft.com/office/officeart/2005/8/layout/chevron2"/>
    <dgm:cxn modelId="{69E83712-95AB-414E-BC1A-B3BEFB9F8B54}" type="presParOf" srcId="{79F74AF3-AF82-47DC-BD61-D5292F5F110E}" destId="{E6FE0CF9-B847-4627-A94B-CFAE0DCEA172}" srcOrd="0" destOrd="0" presId="urn:microsoft.com/office/officeart/2005/8/layout/chevron2"/>
    <dgm:cxn modelId="{3B25F161-9282-4E4D-ABA2-5CC582CD2BD9}" type="presParOf" srcId="{79F74AF3-AF82-47DC-BD61-D5292F5F110E}" destId="{C3CFAA75-0D95-412F-95EA-B16B23AEF3AA}" srcOrd="1" destOrd="0" presId="urn:microsoft.com/office/officeart/2005/8/layout/chevron2"/>
    <dgm:cxn modelId="{45EF9991-B196-4BFC-8630-A0FD39B8D023}" type="presParOf" srcId="{CA921B3B-4F6B-4A45-B4FF-A0C5408AC65E}" destId="{75088D8C-416D-4B95-8DBF-9ED0C9FD139F}" srcOrd="7" destOrd="0" presId="urn:microsoft.com/office/officeart/2005/8/layout/chevron2"/>
    <dgm:cxn modelId="{23D5B713-35A8-4637-A46D-378FE8610596}" type="presParOf" srcId="{CA921B3B-4F6B-4A45-B4FF-A0C5408AC65E}" destId="{5481EDB4-242A-4A61-B506-300C71146790}" srcOrd="8" destOrd="0" presId="urn:microsoft.com/office/officeart/2005/8/layout/chevron2"/>
    <dgm:cxn modelId="{D3470F51-91ED-43EA-8CCE-C19BB67948D4}" type="presParOf" srcId="{5481EDB4-242A-4A61-B506-300C71146790}" destId="{70379706-B739-4D89-93B7-646E1A34A614}" srcOrd="0" destOrd="0" presId="urn:microsoft.com/office/officeart/2005/8/layout/chevron2"/>
    <dgm:cxn modelId="{9E80EF99-DAF5-478C-997D-4D3CEDF78F10}" type="presParOf" srcId="{5481EDB4-242A-4A61-B506-300C71146790}" destId="{18C36728-DED1-4CA4-8D84-DA9FE1CC1EB7}" srcOrd="1" destOrd="0" presId="urn:microsoft.com/office/officeart/2005/8/layout/chevron2"/>
    <dgm:cxn modelId="{522B999C-2C66-4670-83ED-BB6B654A400E}" type="presParOf" srcId="{CA921B3B-4F6B-4A45-B4FF-A0C5408AC65E}" destId="{3092A00D-5303-4005-B7C7-311EA9868D78}" srcOrd="9" destOrd="0" presId="urn:microsoft.com/office/officeart/2005/8/layout/chevron2"/>
    <dgm:cxn modelId="{3368C5FA-A53D-4DD2-A955-0D9A408C69D5}" type="presParOf" srcId="{CA921B3B-4F6B-4A45-B4FF-A0C5408AC65E}" destId="{378C17EB-B197-47B6-9CBD-945E2B293373}" srcOrd="10" destOrd="0" presId="urn:microsoft.com/office/officeart/2005/8/layout/chevron2"/>
    <dgm:cxn modelId="{122D4DBD-D7A8-4FCB-9DFD-C012E1D39BBD}" type="presParOf" srcId="{378C17EB-B197-47B6-9CBD-945E2B293373}" destId="{2382E8B6-54D6-4F2A-9E43-1B8F01F0ADF8}" srcOrd="0" destOrd="0" presId="urn:microsoft.com/office/officeart/2005/8/layout/chevron2"/>
    <dgm:cxn modelId="{90969992-6EF5-4378-B143-894EB09F8302}" type="presParOf" srcId="{378C17EB-B197-47B6-9CBD-945E2B293373}" destId="{E0D89162-5C1B-489E-B31E-64195FC225D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B0F6-C4A5-428B-AF51-7AB6D2618D63}">
      <dsp:nvSpPr>
        <dsp:cNvPr id="0" name=""/>
        <dsp:cNvSpPr/>
      </dsp:nvSpPr>
      <dsp:spPr>
        <a:xfrm rot="5400000">
          <a:off x="-139836" y="143045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>
              <a:latin typeface="Myriad Pro"/>
              <a:ea typeface="ＭＳ Ｐゴシック"/>
              <a:cs typeface="Arial Unicode MS"/>
            </a:rPr>
            <a:t>R</a:t>
          </a:r>
          <a:endParaRPr lang="en-US" sz="1900" kern="1200" dirty="0" smtClean="0">
            <a:latin typeface="Myriad Pro"/>
            <a:ea typeface="ＭＳ Ｐゴシック"/>
            <a:cs typeface="Arial Unicode MS"/>
          </a:endParaRPr>
        </a:p>
      </dsp:txBody>
      <dsp:txXfrm rot="-5400000">
        <a:off x="1" y="329492"/>
        <a:ext cx="652568" cy="279673"/>
      </dsp:txXfrm>
    </dsp:sp>
    <dsp:sp modelId="{4559C549-2819-4593-818B-D59C2F02D768}">
      <dsp:nvSpPr>
        <dsp:cNvPr id="0" name=""/>
        <dsp:cNvSpPr/>
      </dsp:nvSpPr>
      <dsp:spPr>
        <a:xfrm rot="5400000">
          <a:off x="3642805" y="-2987027"/>
          <a:ext cx="605956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Calibri" panose="020F0502020204030204" pitchFamily="34" charset="0"/>
              <a:ea typeface="ＭＳ Ｐゴシック"/>
              <a:cs typeface="Arial Unicode MS"/>
            </a:rPr>
            <a:t>Цель: кого и для чего мы учим</a:t>
          </a:r>
          <a:endParaRPr lang="en-US" sz="2400" kern="1200" dirty="0" smtClean="0">
            <a:latin typeface="Calibri" panose="020F0502020204030204" pitchFamily="34" charset="0"/>
            <a:ea typeface="ＭＳ Ｐゴシック"/>
            <a:cs typeface="Arial Unicode MS"/>
          </a:endParaRPr>
        </a:p>
      </dsp:txBody>
      <dsp:txXfrm rot="-5400000">
        <a:off x="652568" y="32790"/>
        <a:ext cx="6556850" cy="546796"/>
      </dsp:txXfrm>
    </dsp:sp>
    <dsp:sp modelId="{EC7ACEF7-0FA0-41AC-AF00-597E405E2C0E}">
      <dsp:nvSpPr>
        <dsp:cNvPr id="0" name=""/>
        <dsp:cNvSpPr/>
      </dsp:nvSpPr>
      <dsp:spPr>
        <a:xfrm rot="5400000">
          <a:off x="-139836" y="956130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>
              <a:latin typeface="Myriad Pro"/>
              <a:ea typeface="ＭＳ Ｐゴシック"/>
              <a:cs typeface="Arial Unicode MS"/>
            </a:rPr>
            <a:t>O</a:t>
          </a:r>
          <a:endParaRPr lang="ru-RU" sz="1900" kern="1200" dirty="0" smtClean="0">
            <a:latin typeface="Myriad Pro"/>
            <a:ea typeface="ＭＳ Ｐゴシック"/>
            <a:cs typeface="Arial Unicode MS"/>
          </a:endParaRPr>
        </a:p>
      </dsp:txBody>
      <dsp:txXfrm rot="-5400000">
        <a:off x="1" y="1142577"/>
        <a:ext cx="652568" cy="279673"/>
      </dsp:txXfrm>
    </dsp:sp>
    <dsp:sp modelId="{4776660F-7BF1-4AAF-847E-1E6C52309D81}">
      <dsp:nvSpPr>
        <dsp:cNvPr id="0" name=""/>
        <dsp:cNvSpPr/>
      </dsp:nvSpPr>
      <dsp:spPr>
        <a:xfrm rot="5400000">
          <a:off x="3642805" y="-2173942"/>
          <a:ext cx="605956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Calibri" panose="020F0502020204030204" pitchFamily="34" charset="0"/>
              <a:ea typeface="ＭＳ Ｐゴシック"/>
              <a:cs typeface="Arial Unicode MS"/>
            </a:rPr>
            <a:t>Учить или учиться? Разделение </a:t>
          </a:r>
          <a:r>
            <a:rPr lang="ru-RU" sz="2400" kern="1200" dirty="0" smtClean="0">
              <a:latin typeface="Calibri" panose="020F0502020204030204" pitchFamily="34" charset="0"/>
              <a:ea typeface="ＭＳ Ｐゴシック"/>
              <a:cs typeface="Arial Unicode MS"/>
            </a:rPr>
            <a:t>ролей</a:t>
          </a:r>
          <a:endParaRPr lang="ru-RU" sz="2400" kern="1200" dirty="0" smtClean="0">
            <a:latin typeface="Calibri" panose="020F0502020204030204" pitchFamily="34" charset="0"/>
            <a:ea typeface="ＭＳ Ｐゴシック"/>
            <a:cs typeface="Arial Unicode MS"/>
          </a:endParaRPr>
        </a:p>
      </dsp:txBody>
      <dsp:txXfrm rot="-5400000">
        <a:off x="652568" y="845875"/>
        <a:ext cx="6556850" cy="546796"/>
      </dsp:txXfrm>
    </dsp:sp>
    <dsp:sp modelId="{DD2152EE-A57C-4F8F-A4A6-4864D4D5F3FA}">
      <dsp:nvSpPr>
        <dsp:cNvPr id="0" name=""/>
        <dsp:cNvSpPr/>
      </dsp:nvSpPr>
      <dsp:spPr>
        <a:xfrm rot="5400000">
          <a:off x="-139836" y="1769216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>
              <a:latin typeface="Myriad Pro"/>
              <a:ea typeface="ＭＳ Ｐゴシック"/>
              <a:cs typeface="Arial Unicode MS"/>
            </a:rPr>
            <a:t>I</a:t>
          </a:r>
          <a:endParaRPr lang="ru-RU" sz="1900" kern="1200" dirty="0" smtClean="0">
            <a:latin typeface="Myriad Pro"/>
            <a:ea typeface="ＭＳ Ｐゴシック"/>
            <a:cs typeface="Arial Unicode MS"/>
          </a:endParaRPr>
        </a:p>
      </dsp:txBody>
      <dsp:txXfrm rot="-5400000">
        <a:off x="1" y="1955663"/>
        <a:ext cx="652568" cy="279673"/>
      </dsp:txXfrm>
    </dsp:sp>
    <dsp:sp modelId="{281EFF79-8178-4016-BA1F-70A629650641}">
      <dsp:nvSpPr>
        <dsp:cNvPr id="0" name=""/>
        <dsp:cNvSpPr/>
      </dsp:nvSpPr>
      <dsp:spPr>
        <a:xfrm rot="5400000">
          <a:off x="3642805" y="-1360856"/>
          <a:ext cx="605956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Calibri" panose="020F0502020204030204" pitchFamily="34" charset="0"/>
              <a:ea typeface="ＭＳ Ｐゴシック"/>
              <a:cs typeface="Arial Unicode MS"/>
            </a:rPr>
            <a:t>Атмосфера – основа среды обучения</a:t>
          </a:r>
        </a:p>
      </dsp:txBody>
      <dsp:txXfrm rot="-5400000">
        <a:off x="652568" y="1658961"/>
        <a:ext cx="6556850" cy="546796"/>
      </dsp:txXfrm>
    </dsp:sp>
    <dsp:sp modelId="{E6FE0CF9-B847-4627-A94B-CFAE0DCEA172}">
      <dsp:nvSpPr>
        <dsp:cNvPr id="0" name=""/>
        <dsp:cNvSpPr/>
      </dsp:nvSpPr>
      <dsp:spPr>
        <a:xfrm rot="5400000">
          <a:off x="-139836" y="2582301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smtClean="0">
              <a:latin typeface="Myriad Pro"/>
              <a:ea typeface="ＭＳ Ｐゴシック"/>
              <a:cs typeface="Arial Unicode MS"/>
            </a:rPr>
            <a:t>+</a:t>
          </a:r>
          <a:endParaRPr lang="ru-RU" sz="1900" kern="1200" dirty="0" smtClean="0">
            <a:latin typeface="Myriad Pro"/>
            <a:ea typeface="ＭＳ Ｐゴシック"/>
            <a:cs typeface="Arial Unicode MS"/>
          </a:endParaRPr>
        </a:p>
      </dsp:txBody>
      <dsp:txXfrm rot="-5400000">
        <a:off x="1" y="2768748"/>
        <a:ext cx="652568" cy="279673"/>
      </dsp:txXfrm>
    </dsp:sp>
    <dsp:sp modelId="{C3CFAA75-0D95-412F-95EA-B16B23AEF3AA}">
      <dsp:nvSpPr>
        <dsp:cNvPr id="0" name=""/>
        <dsp:cNvSpPr/>
      </dsp:nvSpPr>
      <dsp:spPr>
        <a:xfrm rot="5400000">
          <a:off x="3642805" y="-547771"/>
          <a:ext cx="605956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Calibri" panose="020F0502020204030204" pitchFamily="34" charset="0"/>
              <a:ea typeface="ＭＳ Ｐゴシック"/>
              <a:cs typeface="Arial Unicode MS"/>
            </a:rPr>
            <a:t>Проверять, чтобы помогать</a:t>
          </a:r>
        </a:p>
      </dsp:txBody>
      <dsp:txXfrm rot="-5400000">
        <a:off x="652568" y="2472046"/>
        <a:ext cx="6556850" cy="546796"/>
      </dsp:txXfrm>
    </dsp:sp>
    <dsp:sp modelId="{69AFB391-D8D7-4720-9544-9E1D07EBF3B5}">
      <dsp:nvSpPr>
        <dsp:cNvPr id="0" name=""/>
        <dsp:cNvSpPr/>
      </dsp:nvSpPr>
      <dsp:spPr>
        <a:xfrm rot="5400000">
          <a:off x="-139836" y="3395386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>
              <a:latin typeface="Myriad Pro"/>
              <a:ea typeface="ＭＳ Ｐゴシック"/>
              <a:cs typeface="Arial Unicode MS"/>
            </a:rPr>
            <a:t>+</a:t>
          </a:r>
          <a:endParaRPr lang="ru-RU" sz="2800" kern="1200" dirty="0" smtClean="0">
            <a:latin typeface="Myriad Pro"/>
            <a:ea typeface="ＭＳ Ｐゴシック"/>
            <a:cs typeface="Arial Unicode MS"/>
          </a:endParaRPr>
        </a:p>
      </dsp:txBody>
      <dsp:txXfrm rot="-5400000">
        <a:off x="1" y="3581833"/>
        <a:ext cx="652568" cy="279673"/>
      </dsp:txXfrm>
    </dsp:sp>
    <dsp:sp modelId="{F9AD4390-1057-428B-99ED-F3D2F0EBF94C}">
      <dsp:nvSpPr>
        <dsp:cNvPr id="0" name=""/>
        <dsp:cNvSpPr/>
      </dsp:nvSpPr>
      <dsp:spPr>
        <a:xfrm rot="5400000">
          <a:off x="3642646" y="265473"/>
          <a:ext cx="606275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Calibri" panose="020F0502020204030204" pitchFamily="34" charset="0"/>
              <a:ea typeface="ＭＳ Ｐゴシック"/>
              <a:cs typeface="Arial Unicode MS"/>
            </a:rPr>
            <a:t>Как построить процесс обучения?</a:t>
          </a:r>
        </a:p>
      </dsp:txBody>
      <dsp:txXfrm rot="-5400000">
        <a:off x="652569" y="3285146"/>
        <a:ext cx="6556834" cy="547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B0F6-C4A5-428B-AF51-7AB6D2618D63}">
      <dsp:nvSpPr>
        <dsp:cNvPr id="0" name=""/>
        <dsp:cNvSpPr/>
      </dsp:nvSpPr>
      <dsp:spPr>
        <a:xfrm rot="5400000">
          <a:off x="-139836" y="143045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</a:t>
          </a:r>
        </a:p>
      </dsp:txBody>
      <dsp:txXfrm rot="-5400000">
        <a:off x="1" y="329492"/>
        <a:ext cx="652568" cy="279673"/>
      </dsp:txXfrm>
    </dsp:sp>
    <dsp:sp modelId="{4559C549-2819-4593-818B-D59C2F02D768}">
      <dsp:nvSpPr>
        <dsp:cNvPr id="0" name=""/>
        <dsp:cNvSpPr/>
      </dsp:nvSpPr>
      <dsp:spPr>
        <a:xfrm rot="5400000">
          <a:off x="3642805" y="-2987027"/>
          <a:ext cx="605956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Чему надо </a:t>
          </a:r>
          <a:r>
            <a:rPr lang="ru-RU" sz="2400" kern="1200" dirty="0" smtClean="0"/>
            <a:t>научить,</a:t>
          </a:r>
          <a:r>
            <a:rPr lang="en-US" sz="2400" kern="1200" dirty="0" smtClean="0"/>
            <a:t> </a:t>
          </a:r>
          <a:r>
            <a:rPr lang="ru-RU" sz="2400" kern="1200" dirty="0" smtClean="0"/>
            <a:t>и как это будет использоваться</a:t>
          </a:r>
          <a:r>
            <a:rPr lang="en-US" sz="2400" kern="1200" dirty="0" smtClean="0"/>
            <a:t>?</a:t>
          </a:r>
        </a:p>
      </dsp:txBody>
      <dsp:txXfrm rot="-5400000">
        <a:off x="652568" y="32790"/>
        <a:ext cx="6556850" cy="546796"/>
      </dsp:txXfrm>
    </dsp:sp>
    <dsp:sp modelId="{EC7ACEF7-0FA0-41AC-AF00-597E405E2C0E}">
      <dsp:nvSpPr>
        <dsp:cNvPr id="0" name=""/>
        <dsp:cNvSpPr/>
      </dsp:nvSpPr>
      <dsp:spPr>
        <a:xfrm rot="5400000">
          <a:off x="-139836" y="956130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</a:t>
          </a:r>
          <a:endParaRPr lang="ru-RU" sz="1800" kern="1200" dirty="0" smtClean="0"/>
        </a:p>
      </dsp:txBody>
      <dsp:txXfrm rot="-5400000">
        <a:off x="1" y="1142577"/>
        <a:ext cx="652568" cy="279673"/>
      </dsp:txXfrm>
    </dsp:sp>
    <dsp:sp modelId="{4776660F-7BF1-4AAF-847E-1E6C52309D81}">
      <dsp:nvSpPr>
        <dsp:cNvPr id="0" name=""/>
        <dsp:cNvSpPr/>
      </dsp:nvSpPr>
      <dsp:spPr>
        <a:xfrm rot="5400000">
          <a:off x="3642805" y="-2173942"/>
          <a:ext cx="605956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Кто целевая </a:t>
          </a:r>
          <a:r>
            <a:rPr lang="ru-RU" sz="2400" kern="1200" dirty="0" smtClean="0"/>
            <a:t>аудитория, </a:t>
          </a:r>
          <a:r>
            <a:rPr lang="ru-RU" sz="2400" kern="1200" dirty="0" smtClean="0"/>
            <a:t>и как они мыслят?</a:t>
          </a:r>
        </a:p>
      </dsp:txBody>
      <dsp:txXfrm rot="-5400000">
        <a:off x="652568" y="845875"/>
        <a:ext cx="6556850" cy="546796"/>
      </dsp:txXfrm>
    </dsp:sp>
    <dsp:sp modelId="{DD2152EE-A57C-4F8F-A4A6-4864D4D5F3FA}">
      <dsp:nvSpPr>
        <dsp:cNvPr id="0" name=""/>
        <dsp:cNvSpPr/>
      </dsp:nvSpPr>
      <dsp:spPr>
        <a:xfrm rot="5400000">
          <a:off x="-139836" y="1769216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</a:t>
          </a:r>
          <a:endParaRPr lang="ru-RU" sz="1800" kern="1200" dirty="0" smtClean="0"/>
        </a:p>
      </dsp:txBody>
      <dsp:txXfrm rot="-5400000">
        <a:off x="1" y="1955663"/>
        <a:ext cx="652568" cy="279673"/>
      </dsp:txXfrm>
    </dsp:sp>
    <dsp:sp modelId="{281EFF79-8178-4016-BA1F-70A629650641}">
      <dsp:nvSpPr>
        <dsp:cNvPr id="0" name=""/>
        <dsp:cNvSpPr/>
      </dsp:nvSpPr>
      <dsp:spPr>
        <a:xfrm rot="5400000">
          <a:off x="3642805" y="-1360856"/>
          <a:ext cx="605956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Заинтересовать и создать потребность в знаниях</a:t>
          </a:r>
        </a:p>
      </dsp:txBody>
      <dsp:txXfrm rot="-5400000">
        <a:off x="652568" y="1658961"/>
        <a:ext cx="6556850" cy="546796"/>
      </dsp:txXfrm>
    </dsp:sp>
    <dsp:sp modelId="{E6FE0CF9-B847-4627-A94B-CFAE0DCEA172}">
      <dsp:nvSpPr>
        <dsp:cNvPr id="0" name=""/>
        <dsp:cNvSpPr/>
      </dsp:nvSpPr>
      <dsp:spPr>
        <a:xfrm rot="5400000">
          <a:off x="-139836" y="2582301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+</a:t>
          </a:r>
          <a:endParaRPr lang="ru-RU" sz="1800" kern="1200" dirty="0" smtClean="0"/>
        </a:p>
      </dsp:txBody>
      <dsp:txXfrm rot="-5400000">
        <a:off x="1" y="2768748"/>
        <a:ext cx="652568" cy="279673"/>
      </dsp:txXfrm>
    </dsp:sp>
    <dsp:sp modelId="{C3CFAA75-0D95-412F-95EA-B16B23AEF3AA}">
      <dsp:nvSpPr>
        <dsp:cNvPr id="0" name=""/>
        <dsp:cNvSpPr/>
      </dsp:nvSpPr>
      <dsp:spPr>
        <a:xfrm rot="5400000">
          <a:off x="3642805" y="-547771"/>
          <a:ext cx="605956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Показать, что будет результатом</a:t>
          </a:r>
        </a:p>
      </dsp:txBody>
      <dsp:txXfrm rot="-5400000">
        <a:off x="652568" y="2472046"/>
        <a:ext cx="6556850" cy="546796"/>
      </dsp:txXfrm>
    </dsp:sp>
    <dsp:sp modelId="{69AFB391-D8D7-4720-9544-9E1D07EBF3B5}">
      <dsp:nvSpPr>
        <dsp:cNvPr id="0" name=""/>
        <dsp:cNvSpPr/>
      </dsp:nvSpPr>
      <dsp:spPr>
        <a:xfrm rot="5400000">
          <a:off x="-139836" y="3395386"/>
          <a:ext cx="932241" cy="652568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+</a:t>
          </a:r>
        </a:p>
      </dsp:txBody>
      <dsp:txXfrm rot="-5400000">
        <a:off x="1" y="3581833"/>
        <a:ext cx="652568" cy="279673"/>
      </dsp:txXfrm>
    </dsp:sp>
    <dsp:sp modelId="{F9AD4390-1057-428B-99ED-F3D2F0EBF94C}">
      <dsp:nvSpPr>
        <dsp:cNvPr id="0" name=""/>
        <dsp:cNvSpPr/>
      </dsp:nvSpPr>
      <dsp:spPr>
        <a:xfrm rot="5400000">
          <a:off x="3642805" y="265313"/>
          <a:ext cx="605956" cy="65864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Показать, как связано с их будущим </a:t>
          </a:r>
        </a:p>
      </dsp:txBody>
      <dsp:txXfrm rot="-5400000">
        <a:off x="652568" y="3285130"/>
        <a:ext cx="6556850" cy="5467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B0F6-C4A5-428B-AF51-7AB6D2618D63}">
      <dsp:nvSpPr>
        <dsp:cNvPr id="0" name=""/>
        <dsp:cNvSpPr/>
      </dsp:nvSpPr>
      <dsp:spPr>
        <a:xfrm rot="5400000">
          <a:off x="-139972" y="141136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</a:t>
          </a:r>
        </a:p>
      </dsp:txBody>
      <dsp:txXfrm rot="-5400000">
        <a:off x="1" y="327766"/>
        <a:ext cx="653206" cy="279946"/>
      </dsp:txXfrm>
    </dsp:sp>
    <dsp:sp modelId="{4559C549-2819-4593-818B-D59C2F02D768}">
      <dsp:nvSpPr>
        <dsp:cNvPr id="0" name=""/>
        <dsp:cNvSpPr/>
      </dsp:nvSpPr>
      <dsp:spPr>
        <a:xfrm rot="5400000">
          <a:off x="3642828" y="-2988457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Учить учиться</a:t>
          </a:r>
          <a:endParaRPr lang="en-US" sz="2400" kern="1200" dirty="0" smtClean="0"/>
        </a:p>
      </dsp:txBody>
      <dsp:txXfrm rot="-5400000">
        <a:off x="653207" y="30773"/>
        <a:ext cx="6556183" cy="547331"/>
      </dsp:txXfrm>
    </dsp:sp>
    <dsp:sp modelId="{EC7ACEF7-0FA0-41AC-AF00-597E405E2C0E}">
      <dsp:nvSpPr>
        <dsp:cNvPr id="0" name=""/>
        <dsp:cNvSpPr/>
      </dsp:nvSpPr>
      <dsp:spPr>
        <a:xfrm rot="5400000">
          <a:off x="-139972" y="955017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</a:t>
          </a:r>
          <a:endParaRPr lang="ru-RU" sz="1800" kern="1200" dirty="0" smtClean="0"/>
        </a:p>
      </dsp:txBody>
      <dsp:txXfrm rot="-5400000">
        <a:off x="1" y="1141647"/>
        <a:ext cx="653206" cy="279946"/>
      </dsp:txXfrm>
    </dsp:sp>
    <dsp:sp modelId="{4776660F-7BF1-4AAF-847E-1E6C52309D81}">
      <dsp:nvSpPr>
        <dsp:cNvPr id="0" name=""/>
        <dsp:cNvSpPr/>
      </dsp:nvSpPr>
      <dsp:spPr>
        <a:xfrm rot="5400000">
          <a:off x="3642828" y="-2174577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Совместная работа</a:t>
          </a:r>
        </a:p>
      </dsp:txBody>
      <dsp:txXfrm rot="-5400000">
        <a:off x="653207" y="844653"/>
        <a:ext cx="6556183" cy="547331"/>
      </dsp:txXfrm>
    </dsp:sp>
    <dsp:sp modelId="{DD2152EE-A57C-4F8F-A4A6-4864D4D5F3FA}">
      <dsp:nvSpPr>
        <dsp:cNvPr id="0" name=""/>
        <dsp:cNvSpPr/>
      </dsp:nvSpPr>
      <dsp:spPr>
        <a:xfrm rot="5400000">
          <a:off x="-139972" y="1768897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</a:t>
          </a:r>
          <a:endParaRPr lang="ru-RU" sz="1800" kern="1200" dirty="0" smtClean="0"/>
        </a:p>
      </dsp:txBody>
      <dsp:txXfrm rot="-5400000">
        <a:off x="1" y="1955527"/>
        <a:ext cx="653206" cy="279946"/>
      </dsp:txXfrm>
    </dsp:sp>
    <dsp:sp modelId="{281EFF79-8178-4016-BA1F-70A629650641}">
      <dsp:nvSpPr>
        <dsp:cNvPr id="0" name=""/>
        <dsp:cNvSpPr/>
      </dsp:nvSpPr>
      <dsp:spPr>
        <a:xfrm rot="5400000">
          <a:off x="3642828" y="-1360697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Из чего состоит работа</a:t>
          </a:r>
        </a:p>
      </dsp:txBody>
      <dsp:txXfrm rot="-5400000">
        <a:off x="653207" y="1658533"/>
        <a:ext cx="6556183" cy="547331"/>
      </dsp:txXfrm>
    </dsp:sp>
    <dsp:sp modelId="{E6FE0CF9-B847-4627-A94B-CFAE0DCEA172}">
      <dsp:nvSpPr>
        <dsp:cNvPr id="0" name=""/>
        <dsp:cNvSpPr/>
      </dsp:nvSpPr>
      <dsp:spPr>
        <a:xfrm rot="5400000">
          <a:off x="-139972" y="2582777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+</a:t>
          </a:r>
          <a:endParaRPr lang="ru-RU" sz="1800" kern="1200" dirty="0" smtClean="0"/>
        </a:p>
      </dsp:txBody>
      <dsp:txXfrm rot="-5400000">
        <a:off x="1" y="2769407"/>
        <a:ext cx="653206" cy="279946"/>
      </dsp:txXfrm>
    </dsp:sp>
    <dsp:sp modelId="{C3CFAA75-0D95-412F-95EA-B16B23AEF3AA}">
      <dsp:nvSpPr>
        <dsp:cNvPr id="0" name=""/>
        <dsp:cNvSpPr/>
      </dsp:nvSpPr>
      <dsp:spPr>
        <a:xfrm rot="5400000">
          <a:off x="3642828" y="-546817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Как ставить задачи и решать их</a:t>
          </a:r>
        </a:p>
      </dsp:txBody>
      <dsp:txXfrm rot="-5400000">
        <a:off x="653207" y="2472413"/>
        <a:ext cx="6556183" cy="547331"/>
      </dsp:txXfrm>
    </dsp:sp>
    <dsp:sp modelId="{69AFB391-D8D7-4720-9544-9E1D07EBF3B5}">
      <dsp:nvSpPr>
        <dsp:cNvPr id="0" name=""/>
        <dsp:cNvSpPr/>
      </dsp:nvSpPr>
      <dsp:spPr>
        <a:xfrm rot="5400000">
          <a:off x="-139972" y="3396657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+</a:t>
          </a:r>
        </a:p>
      </dsp:txBody>
      <dsp:txXfrm rot="-5400000">
        <a:off x="1" y="3583287"/>
        <a:ext cx="653206" cy="279946"/>
      </dsp:txXfrm>
    </dsp:sp>
    <dsp:sp modelId="{F9AD4390-1057-428B-99ED-F3D2F0EBF94C}">
      <dsp:nvSpPr>
        <dsp:cNvPr id="0" name=""/>
        <dsp:cNvSpPr/>
      </dsp:nvSpPr>
      <dsp:spPr>
        <a:xfrm rot="5400000">
          <a:off x="3642828" y="267062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Передавать знания</a:t>
          </a:r>
        </a:p>
      </dsp:txBody>
      <dsp:txXfrm rot="-5400000">
        <a:off x="653207" y="3286293"/>
        <a:ext cx="6556183" cy="5473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45A2C-79B7-409A-B7E7-0091C7EA8625}">
      <dsp:nvSpPr>
        <dsp:cNvPr id="0" name=""/>
        <dsp:cNvSpPr/>
      </dsp:nvSpPr>
      <dsp:spPr>
        <a:xfrm>
          <a:off x="2520283" y="6"/>
          <a:ext cx="1872205" cy="125767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Поиск или мотивация</a:t>
          </a:r>
          <a:endParaRPr lang="en-US" sz="1800" b="1" kern="1200" dirty="0"/>
        </a:p>
      </dsp:txBody>
      <dsp:txXfrm>
        <a:off x="2794461" y="184189"/>
        <a:ext cx="1323849" cy="889312"/>
      </dsp:txXfrm>
    </dsp:sp>
    <dsp:sp modelId="{AD75D78F-F4C0-47B6-8805-B647C8799AE4}">
      <dsp:nvSpPr>
        <dsp:cNvPr id="0" name=""/>
        <dsp:cNvSpPr/>
      </dsp:nvSpPr>
      <dsp:spPr>
        <a:xfrm rot="1305385">
          <a:off x="4393408" y="865975"/>
          <a:ext cx="377899" cy="424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397446" y="929857"/>
        <a:ext cx="264529" cy="254680"/>
      </dsp:txXfrm>
    </dsp:sp>
    <dsp:sp modelId="{9208DD77-0EDD-4317-AEFA-39CB7162E34F}">
      <dsp:nvSpPr>
        <dsp:cNvPr id="0" name=""/>
        <dsp:cNvSpPr/>
      </dsp:nvSpPr>
      <dsp:spPr>
        <a:xfrm>
          <a:off x="4752532" y="931243"/>
          <a:ext cx="2074516" cy="125767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Потребность</a:t>
          </a:r>
          <a:endParaRPr lang="en-US" sz="1800" b="1" kern="1200" dirty="0"/>
        </a:p>
      </dsp:txBody>
      <dsp:txXfrm>
        <a:off x="5056338" y="1115426"/>
        <a:ext cx="1466904" cy="889312"/>
      </dsp:txXfrm>
    </dsp:sp>
    <dsp:sp modelId="{43E1A409-DC03-455C-8517-E0A9EF2E314A}">
      <dsp:nvSpPr>
        <dsp:cNvPr id="0" name=""/>
        <dsp:cNvSpPr/>
      </dsp:nvSpPr>
      <dsp:spPr>
        <a:xfrm rot="5508233">
          <a:off x="5637992" y="2204880"/>
          <a:ext cx="249613" cy="424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5676613" y="2252350"/>
        <a:ext cx="174729" cy="254680"/>
      </dsp:txXfrm>
    </dsp:sp>
    <dsp:sp modelId="{BC468F2C-FCE5-40B8-99FC-3CF1E7CDD4AD}">
      <dsp:nvSpPr>
        <dsp:cNvPr id="0" name=""/>
        <dsp:cNvSpPr/>
      </dsp:nvSpPr>
      <dsp:spPr>
        <a:xfrm>
          <a:off x="4680529" y="2659431"/>
          <a:ext cx="2109668" cy="125767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Цель</a:t>
          </a:r>
          <a:endParaRPr lang="en-US" sz="1800" b="1" kern="1200" dirty="0"/>
        </a:p>
      </dsp:txBody>
      <dsp:txXfrm>
        <a:off x="4989483" y="2843614"/>
        <a:ext cx="1491760" cy="889312"/>
      </dsp:txXfrm>
    </dsp:sp>
    <dsp:sp modelId="{3525950F-60A8-44DA-9D6C-C2EE5B316F3A}">
      <dsp:nvSpPr>
        <dsp:cNvPr id="0" name=""/>
        <dsp:cNvSpPr/>
      </dsp:nvSpPr>
      <dsp:spPr>
        <a:xfrm rot="9191527">
          <a:off x="4417304" y="3643555"/>
          <a:ext cx="389897" cy="424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4527987" y="3702071"/>
        <a:ext cx="272928" cy="254680"/>
      </dsp:txXfrm>
    </dsp:sp>
    <dsp:sp modelId="{3A65F882-A0C5-4488-B23F-B5AC5E1765C7}">
      <dsp:nvSpPr>
        <dsp:cNvPr id="0" name=""/>
        <dsp:cNvSpPr/>
      </dsp:nvSpPr>
      <dsp:spPr>
        <a:xfrm>
          <a:off x="2583978" y="3776844"/>
          <a:ext cx="1880078" cy="125767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Получение знаний</a:t>
          </a:r>
          <a:endParaRPr lang="en-US" sz="1800" b="1" kern="1200" dirty="0"/>
        </a:p>
      </dsp:txBody>
      <dsp:txXfrm>
        <a:off x="2859309" y="3961027"/>
        <a:ext cx="1329416" cy="889312"/>
      </dsp:txXfrm>
    </dsp:sp>
    <dsp:sp modelId="{98BB005A-F37E-42DE-9970-9A1073F57BE9}">
      <dsp:nvSpPr>
        <dsp:cNvPr id="0" name=""/>
        <dsp:cNvSpPr/>
      </dsp:nvSpPr>
      <dsp:spPr>
        <a:xfrm rot="12377398">
          <a:off x="2223365" y="3652760"/>
          <a:ext cx="412335" cy="424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2340667" y="3765047"/>
        <a:ext cx="288635" cy="254680"/>
      </dsp:txXfrm>
    </dsp:sp>
    <dsp:sp modelId="{798B8539-B9F6-48AD-88AF-4A5DEE8BDA5D}">
      <dsp:nvSpPr>
        <dsp:cNvPr id="0" name=""/>
        <dsp:cNvSpPr/>
      </dsp:nvSpPr>
      <dsp:spPr>
        <a:xfrm>
          <a:off x="216032" y="2659437"/>
          <a:ext cx="2092173" cy="125767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Применение знаний</a:t>
          </a:r>
          <a:endParaRPr lang="en-US" sz="2000" b="1" kern="1200" dirty="0"/>
        </a:p>
      </dsp:txBody>
      <dsp:txXfrm>
        <a:off x="522424" y="2843620"/>
        <a:ext cx="1479389" cy="889312"/>
      </dsp:txXfrm>
    </dsp:sp>
    <dsp:sp modelId="{C17DA121-0606-40BA-B6CD-38840DB0CF37}">
      <dsp:nvSpPr>
        <dsp:cNvPr id="0" name=""/>
        <dsp:cNvSpPr/>
      </dsp:nvSpPr>
      <dsp:spPr>
        <a:xfrm rot="16166749">
          <a:off x="1129128" y="2218999"/>
          <a:ext cx="249400" cy="424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 rot="10800000">
        <a:off x="1166900" y="2341300"/>
        <a:ext cx="174580" cy="254680"/>
      </dsp:txXfrm>
    </dsp:sp>
    <dsp:sp modelId="{E7D38C2E-2A52-4E14-9116-420D1E88F580}">
      <dsp:nvSpPr>
        <dsp:cNvPr id="0" name=""/>
        <dsp:cNvSpPr/>
      </dsp:nvSpPr>
      <dsp:spPr>
        <a:xfrm>
          <a:off x="360034" y="931238"/>
          <a:ext cx="1770736" cy="125767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Результат</a:t>
          </a:r>
          <a:endParaRPr lang="en-US" sz="1800" b="1" kern="1200" dirty="0"/>
        </a:p>
      </dsp:txBody>
      <dsp:txXfrm>
        <a:off x="619352" y="1115421"/>
        <a:ext cx="1252100" cy="889312"/>
      </dsp:txXfrm>
    </dsp:sp>
    <dsp:sp modelId="{153C92B0-B4ED-4EDE-9598-F137B741A913}">
      <dsp:nvSpPr>
        <dsp:cNvPr id="0" name=""/>
        <dsp:cNvSpPr/>
      </dsp:nvSpPr>
      <dsp:spPr>
        <a:xfrm rot="20229596">
          <a:off x="2136537" y="893022"/>
          <a:ext cx="377455" cy="4244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2140976" y="999892"/>
        <a:ext cx="264219" cy="2546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B0F6-C4A5-428B-AF51-7AB6D2618D63}">
      <dsp:nvSpPr>
        <dsp:cNvPr id="0" name=""/>
        <dsp:cNvSpPr/>
      </dsp:nvSpPr>
      <dsp:spPr>
        <a:xfrm rot="5400000">
          <a:off x="-117257" y="117390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</a:t>
          </a:r>
        </a:p>
      </dsp:txBody>
      <dsp:txXfrm rot="-5400000">
        <a:off x="2" y="273734"/>
        <a:ext cx="547203" cy="234516"/>
      </dsp:txXfrm>
    </dsp:sp>
    <dsp:sp modelId="{4559C549-2819-4593-818B-D59C2F02D768}">
      <dsp:nvSpPr>
        <dsp:cNvPr id="0" name=""/>
        <dsp:cNvSpPr/>
      </dsp:nvSpPr>
      <dsp:spPr>
        <a:xfrm rot="5400000">
          <a:off x="3639042" y="-3091705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Предварительное тестирование</a:t>
          </a:r>
          <a:endParaRPr lang="en-US" sz="2400" kern="1200" dirty="0" smtClean="0"/>
        </a:p>
      </dsp:txBody>
      <dsp:txXfrm rot="-5400000">
        <a:off x="547203" y="24938"/>
        <a:ext cx="6666991" cy="458509"/>
      </dsp:txXfrm>
    </dsp:sp>
    <dsp:sp modelId="{EC7ACEF7-0FA0-41AC-AF00-597E405E2C0E}">
      <dsp:nvSpPr>
        <dsp:cNvPr id="0" name=""/>
        <dsp:cNvSpPr/>
      </dsp:nvSpPr>
      <dsp:spPr>
        <a:xfrm rot="5400000">
          <a:off x="-117257" y="799193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8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</a:t>
          </a:r>
          <a:endParaRPr lang="ru-RU" sz="1500" kern="1200" dirty="0" smtClean="0"/>
        </a:p>
      </dsp:txBody>
      <dsp:txXfrm rot="-5400000">
        <a:off x="2" y="955537"/>
        <a:ext cx="547203" cy="234516"/>
      </dsp:txXfrm>
    </dsp:sp>
    <dsp:sp modelId="{4776660F-7BF1-4AAF-847E-1E6C52309D81}">
      <dsp:nvSpPr>
        <dsp:cNvPr id="0" name=""/>
        <dsp:cNvSpPr/>
      </dsp:nvSpPr>
      <dsp:spPr>
        <a:xfrm rot="5400000">
          <a:off x="3639042" y="-2409902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Материал для </a:t>
          </a:r>
          <a:r>
            <a:rPr lang="ru-RU" sz="2400" kern="1200" dirty="0" smtClean="0">
              <a:solidFill>
                <a:schemeClr val="accent6">
                  <a:lumMod val="75000"/>
                </a:schemeClr>
              </a:solidFill>
            </a:rPr>
            <a:t>самостоятельного</a:t>
          </a:r>
          <a:r>
            <a:rPr lang="ru-RU" sz="2400" kern="1200" dirty="0" smtClean="0"/>
            <a:t> изучения</a:t>
          </a:r>
        </a:p>
      </dsp:txBody>
      <dsp:txXfrm rot="-5400000">
        <a:off x="547203" y="706741"/>
        <a:ext cx="6666991" cy="458509"/>
      </dsp:txXfrm>
    </dsp:sp>
    <dsp:sp modelId="{DD2152EE-A57C-4F8F-A4A6-4864D4D5F3FA}">
      <dsp:nvSpPr>
        <dsp:cNvPr id="0" name=""/>
        <dsp:cNvSpPr/>
      </dsp:nvSpPr>
      <dsp:spPr>
        <a:xfrm rot="5400000">
          <a:off x="-117257" y="1480997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16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</a:t>
          </a:r>
          <a:endParaRPr lang="ru-RU" sz="1500" kern="1200" dirty="0" smtClean="0"/>
        </a:p>
      </dsp:txBody>
      <dsp:txXfrm rot="-5400000">
        <a:off x="2" y="1637341"/>
        <a:ext cx="547203" cy="234516"/>
      </dsp:txXfrm>
    </dsp:sp>
    <dsp:sp modelId="{281EFF79-8178-4016-BA1F-70A629650641}">
      <dsp:nvSpPr>
        <dsp:cNvPr id="0" name=""/>
        <dsp:cNvSpPr/>
      </dsp:nvSpPr>
      <dsp:spPr>
        <a:xfrm rot="5400000">
          <a:off x="3639042" y="-1728099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Задания для практического закрепления</a:t>
          </a:r>
        </a:p>
      </dsp:txBody>
      <dsp:txXfrm rot="-5400000">
        <a:off x="547203" y="1388544"/>
        <a:ext cx="6666991" cy="458509"/>
      </dsp:txXfrm>
    </dsp:sp>
    <dsp:sp modelId="{E6FE0CF9-B847-4627-A94B-CFAE0DCEA172}">
      <dsp:nvSpPr>
        <dsp:cNvPr id="0" name=""/>
        <dsp:cNvSpPr/>
      </dsp:nvSpPr>
      <dsp:spPr>
        <a:xfrm rot="5400000">
          <a:off x="-117257" y="2162800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4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+</a:t>
          </a:r>
          <a:endParaRPr lang="ru-RU" sz="1500" kern="1200" dirty="0" smtClean="0"/>
        </a:p>
      </dsp:txBody>
      <dsp:txXfrm rot="-5400000">
        <a:off x="2" y="2319144"/>
        <a:ext cx="547203" cy="234516"/>
      </dsp:txXfrm>
    </dsp:sp>
    <dsp:sp modelId="{C3CFAA75-0D95-412F-95EA-B16B23AEF3AA}">
      <dsp:nvSpPr>
        <dsp:cNvPr id="0" name=""/>
        <dsp:cNvSpPr/>
      </dsp:nvSpPr>
      <dsp:spPr>
        <a:xfrm rot="5400000">
          <a:off x="3639042" y="-1046296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Обсуждение материала и проверка заданий</a:t>
          </a:r>
        </a:p>
      </dsp:txBody>
      <dsp:txXfrm rot="-5400000">
        <a:off x="547203" y="2070347"/>
        <a:ext cx="6666991" cy="458509"/>
      </dsp:txXfrm>
    </dsp:sp>
    <dsp:sp modelId="{DAAD10CB-C731-4776-ACC3-B3A2A6AF64EA}">
      <dsp:nvSpPr>
        <dsp:cNvPr id="0" name=""/>
        <dsp:cNvSpPr/>
      </dsp:nvSpPr>
      <dsp:spPr>
        <a:xfrm rot="5400000">
          <a:off x="-117257" y="2844603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32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+</a:t>
          </a:r>
        </a:p>
      </dsp:txBody>
      <dsp:txXfrm rot="-5400000">
        <a:off x="2" y="3000947"/>
        <a:ext cx="547203" cy="234516"/>
      </dsp:txXfrm>
    </dsp:sp>
    <dsp:sp modelId="{FCF80A18-F08E-494B-9C40-AA1668094B31}">
      <dsp:nvSpPr>
        <dsp:cNvPr id="0" name=""/>
        <dsp:cNvSpPr/>
      </dsp:nvSpPr>
      <dsp:spPr>
        <a:xfrm rot="5400000">
          <a:off x="3639042" y="-364493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solidFill>
                <a:srgbClr val="FF0000"/>
              </a:solidFill>
            </a:rPr>
            <a:t>Делай </a:t>
          </a:r>
          <a:r>
            <a:rPr lang="ru-RU" sz="2400" b="1" kern="1200" dirty="0" smtClean="0">
              <a:solidFill>
                <a:srgbClr val="FF0000"/>
              </a:solidFill>
            </a:rPr>
            <a:t>как я!</a:t>
          </a:r>
        </a:p>
      </dsp:txBody>
      <dsp:txXfrm rot="-5400000">
        <a:off x="547203" y="2752150"/>
        <a:ext cx="6666991" cy="458509"/>
      </dsp:txXfrm>
    </dsp:sp>
    <dsp:sp modelId="{69AFB391-D8D7-4720-9544-9E1D07EBF3B5}">
      <dsp:nvSpPr>
        <dsp:cNvPr id="0" name=""/>
        <dsp:cNvSpPr/>
      </dsp:nvSpPr>
      <dsp:spPr>
        <a:xfrm rot="5400000">
          <a:off x="-117257" y="3526406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+</a:t>
          </a:r>
        </a:p>
      </dsp:txBody>
      <dsp:txXfrm rot="-5400000">
        <a:off x="2" y="3682750"/>
        <a:ext cx="547203" cy="234516"/>
      </dsp:txXfrm>
    </dsp:sp>
    <dsp:sp modelId="{F9AD4390-1057-428B-99ED-F3D2F0EBF94C}">
      <dsp:nvSpPr>
        <dsp:cNvPr id="0" name=""/>
        <dsp:cNvSpPr/>
      </dsp:nvSpPr>
      <dsp:spPr>
        <a:xfrm rot="5400000">
          <a:off x="3639042" y="317309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Разбор классических решений</a:t>
          </a:r>
        </a:p>
      </dsp:txBody>
      <dsp:txXfrm rot="-5400000">
        <a:off x="547203" y="3433952"/>
        <a:ext cx="6666991" cy="4585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B0F6-C4A5-428B-AF51-7AB6D2618D63}">
      <dsp:nvSpPr>
        <dsp:cNvPr id="0" name=""/>
        <dsp:cNvSpPr/>
      </dsp:nvSpPr>
      <dsp:spPr>
        <a:xfrm rot="5400000">
          <a:off x="-139972" y="141136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</a:t>
          </a:r>
        </a:p>
      </dsp:txBody>
      <dsp:txXfrm rot="-5400000">
        <a:off x="1" y="327766"/>
        <a:ext cx="653206" cy="279946"/>
      </dsp:txXfrm>
    </dsp:sp>
    <dsp:sp modelId="{4559C549-2819-4593-818B-D59C2F02D768}">
      <dsp:nvSpPr>
        <dsp:cNvPr id="0" name=""/>
        <dsp:cNvSpPr/>
      </dsp:nvSpPr>
      <dsp:spPr>
        <a:xfrm rot="5400000">
          <a:off x="3642828" y="-2988457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Ученик решает проблему сам</a:t>
          </a:r>
          <a:endParaRPr lang="en-US" sz="2400" kern="1200" dirty="0" smtClean="0"/>
        </a:p>
      </dsp:txBody>
      <dsp:txXfrm rot="-5400000">
        <a:off x="653207" y="30773"/>
        <a:ext cx="6556183" cy="547331"/>
      </dsp:txXfrm>
    </dsp:sp>
    <dsp:sp modelId="{EC7ACEF7-0FA0-41AC-AF00-597E405E2C0E}">
      <dsp:nvSpPr>
        <dsp:cNvPr id="0" name=""/>
        <dsp:cNvSpPr/>
      </dsp:nvSpPr>
      <dsp:spPr>
        <a:xfrm rot="5400000">
          <a:off x="-139972" y="955017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</a:t>
          </a:r>
          <a:endParaRPr lang="ru-RU" sz="1800" kern="1200" dirty="0" smtClean="0"/>
        </a:p>
      </dsp:txBody>
      <dsp:txXfrm rot="-5400000">
        <a:off x="1" y="1141647"/>
        <a:ext cx="653206" cy="279946"/>
      </dsp:txXfrm>
    </dsp:sp>
    <dsp:sp modelId="{4776660F-7BF1-4AAF-847E-1E6C52309D81}">
      <dsp:nvSpPr>
        <dsp:cNvPr id="0" name=""/>
        <dsp:cNvSpPr/>
      </dsp:nvSpPr>
      <dsp:spPr>
        <a:xfrm rot="5400000">
          <a:off x="3642828" y="-2174577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solidFill>
                <a:schemeClr val="accent6"/>
              </a:solidFill>
            </a:rPr>
            <a:t>Показывает пять способов</a:t>
          </a:r>
          <a:r>
            <a:rPr lang="en-US" sz="2400" b="1" kern="1200" dirty="0" smtClean="0">
              <a:solidFill>
                <a:schemeClr val="accent6"/>
              </a:solidFill>
            </a:rPr>
            <a:t>,</a:t>
          </a:r>
          <a:r>
            <a:rPr lang="ru-RU" sz="2400" b="1" kern="1200" dirty="0" smtClean="0">
              <a:solidFill>
                <a:schemeClr val="accent6"/>
              </a:solidFill>
            </a:rPr>
            <a:t> которые пробовал</a:t>
          </a:r>
        </a:p>
      </dsp:txBody>
      <dsp:txXfrm rot="-5400000">
        <a:off x="653207" y="844653"/>
        <a:ext cx="6556183" cy="547331"/>
      </dsp:txXfrm>
    </dsp:sp>
    <dsp:sp modelId="{DD2152EE-A57C-4F8F-A4A6-4864D4D5F3FA}">
      <dsp:nvSpPr>
        <dsp:cNvPr id="0" name=""/>
        <dsp:cNvSpPr/>
      </dsp:nvSpPr>
      <dsp:spPr>
        <a:xfrm rot="5400000">
          <a:off x="-139972" y="1768897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</a:t>
          </a:r>
          <a:endParaRPr lang="ru-RU" sz="1800" kern="1200" dirty="0" smtClean="0"/>
        </a:p>
      </dsp:txBody>
      <dsp:txXfrm rot="-5400000">
        <a:off x="1" y="1955527"/>
        <a:ext cx="653206" cy="279946"/>
      </dsp:txXfrm>
    </dsp:sp>
    <dsp:sp modelId="{281EFF79-8178-4016-BA1F-70A629650641}">
      <dsp:nvSpPr>
        <dsp:cNvPr id="0" name=""/>
        <dsp:cNvSpPr/>
      </dsp:nvSpPr>
      <dsp:spPr>
        <a:xfrm rot="5400000">
          <a:off x="3642828" y="-1360697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Показывает, что использовал все источники</a:t>
          </a:r>
        </a:p>
      </dsp:txBody>
      <dsp:txXfrm rot="-5400000">
        <a:off x="653207" y="1658533"/>
        <a:ext cx="6556183" cy="547331"/>
      </dsp:txXfrm>
    </dsp:sp>
    <dsp:sp modelId="{E6FE0CF9-B847-4627-A94B-CFAE0DCEA172}">
      <dsp:nvSpPr>
        <dsp:cNvPr id="0" name=""/>
        <dsp:cNvSpPr/>
      </dsp:nvSpPr>
      <dsp:spPr>
        <a:xfrm rot="5400000">
          <a:off x="-139972" y="2582777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+</a:t>
          </a:r>
          <a:endParaRPr lang="ru-RU" sz="1800" kern="1200" dirty="0" smtClean="0"/>
        </a:p>
      </dsp:txBody>
      <dsp:txXfrm rot="-5400000">
        <a:off x="1" y="2769407"/>
        <a:ext cx="653206" cy="279946"/>
      </dsp:txXfrm>
    </dsp:sp>
    <dsp:sp modelId="{C3CFAA75-0D95-412F-95EA-B16B23AEF3AA}">
      <dsp:nvSpPr>
        <dsp:cNvPr id="0" name=""/>
        <dsp:cNvSpPr/>
      </dsp:nvSpPr>
      <dsp:spPr>
        <a:xfrm rot="5400000">
          <a:off x="3642828" y="-546817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Получает объяснение решения или один шаг</a:t>
          </a:r>
        </a:p>
      </dsp:txBody>
      <dsp:txXfrm rot="-5400000">
        <a:off x="653207" y="2472413"/>
        <a:ext cx="6556183" cy="547331"/>
      </dsp:txXfrm>
    </dsp:sp>
    <dsp:sp modelId="{69AFB391-D8D7-4720-9544-9E1D07EBF3B5}">
      <dsp:nvSpPr>
        <dsp:cNvPr id="0" name=""/>
        <dsp:cNvSpPr/>
      </dsp:nvSpPr>
      <dsp:spPr>
        <a:xfrm rot="5400000">
          <a:off x="-139972" y="3396657"/>
          <a:ext cx="933152" cy="65320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+</a:t>
          </a:r>
        </a:p>
      </dsp:txBody>
      <dsp:txXfrm rot="-5400000">
        <a:off x="1" y="3583287"/>
        <a:ext cx="653206" cy="279946"/>
      </dsp:txXfrm>
    </dsp:sp>
    <dsp:sp modelId="{F9AD4390-1057-428B-99ED-F3D2F0EBF94C}">
      <dsp:nvSpPr>
        <dsp:cNvPr id="0" name=""/>
        <dsp:cNvSpPr/>
      </dsp:nvSpPr>
      <dsp:spPr>
        <a:xfrm rot="5400000">
          <a:off x="3642828" y="267062"/>
          <a:ext cx="606549" cy="6585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solidFill>
                <a:srgbClr val="FF0000"/>
              </a:solidFill>
            </a:rPr>
            <a:t>Документирует полученное решение</a:t>
          </a:r>
        </a:p>
      </dsp:txBody>
      <dsp:txXfrm rot="-5400000">
        <a:off x="653207" y="3286293"/>
        <a:ext cx="6556183" cy="5473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B0F6-C4A5-428B-AF51-7AB6D2618D63}">
      <dsp:nvSpPr>
        <dsp:cNvPr id="0" name=""/>
        <dsp:cNvSpPr/>
      </dsp:nvSpPr>
      <dsp:spPr>
        <a:xfrm rot="5400000">
          <a:off x="-117257" y="117390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</a:t>
          </a:r>
        </a:p>
      </dsp:txBody>
      <dsp:txXfrm rot="-5400000">
        <a:off x="2" y="273734"/>
        <a:ext cx="547203" cy="234516"/>
      </dsp:txXfrm>
    </dsp:sp>
    <dsp:sp modelId="{4559C549-2819-4593-818B-D59C2F02D768}">
      <dsp:nvSpPr>
        <dsp:cNvPr id="0" name=""/>
        <dsp:cNvSpPr/>
      </dsp:nvSpPr>
      <dsp:spPr>
        <a:xfrm rot="5400000">
          <a:off x="3639042" y="-3091705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Обучение – это выведение из равновесия</a:t>
          </a:r>
          <a:endParaRPr lang="en-US" sz="2400" kern="1200" dirty="0" smtClean="0"/>
        </a:p>
      </dsp:txBody>
      <dsp:txXfrm rot="-5400000">
        <a:off x="547203" y="24938"/>
        <a:ext cx="6666991" cy="458509"/>
      </dsp:txXfrm>
    </dsp:sp>
    <dsp:sp modelId="{EC7ACEF7-0FA0-41AC-AF00-597E405E2C0E}">
      <dsp:nvSpPr>
        <dsp:cNvPr id="0" name=""/>
        <dsp:cNvSpPr/>
      </dsp:nvSpPr>
      <dsp:spPr>
        <a:xfrm rot="5400000">
          <a:off x="-117257" y="799193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8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</a:t>
          </a:r>
          <a:endParaRPr lang="ru-RU" sz="1500" kern="1200" dirty="0" smtClean="0"/>
        </a:p>
      </dsp:txBody>
      <dsp:txXfrm rot="-5400000">
        <a:off x="2" y="955537"/>
        <a:ext cx="547203" cy="234516"/>
      </dsp:txXfrm>
    </dsp:sp>
    <dsp:sp modelId="{4776660F-7BF1-4AAF-847E-1E6C52309D81}">
      <dsp:nvSpPr>
        <dsp:cNvPr id="0" name=""/>
        <dsp:cNvSpPr/>
      </dsp:nvSpPr>
      <dsp:spPr>
        <a:xfrm rot="5400000">
          <a:off x="3639042" y="-2409902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Представить идеальное будущее</a:t>
          </a:r>
        </a:p>
      </dsp:txBody>
      <dsp:txXfrm rot="-5400000">
        <a:off x="547203" y="706741"/>
        <a:ext cx="6666991" cy="458509"/>
      </dsp:txXfrm>
    </dsp:sp>
    <dsp:sp modelId="{DD2152EE-A57C-4F8F-A4A6-4864D4D5F3FA}">
      <dsp:nvSpPr>
        <dsp:cNvPr id="0" name=""/>
        <dsp:cNvSpPr/>
      </dsp:nvSpPr>
      <dsp:spPr>
        <a:xfrm rot="5400000">
          <a:off x="-117257" y="1480997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16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</a:t>
          </a:r>
          <a:endParaRPr lang="ru-RU" sz="1500" kern="1200" dirty="0" smtClean="0"/>
        </a:p>
      </dsp:txBody>
      <dsp:txXfrm rot="-5400000">
        <a:off x="2" y="1637341"/>
        <a:ext cx="547203" cy="234516"/>
      </dsp:txXfrm>
    </dsp:sp>
    <dsp:sp modelId="{281EFF79-8178-4016-BA1F-70A629650641}">
      <dsp:nvSpPr>
        <dsp:cNvPr id="0" name=""/>
        <dsp:cNvSpPr/>
      </dsp:nvSpPr>
      <dsp:spPr>
        <a:xfrm rot="5400000">
          <a:off x="3639042" y="-1728099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Вдохновлять, показывая готовое</a:t>
          </a:r>
        </a:p>
      </dsp:txBody>
      <dsp:txXfrm rot="-5400000">
        <a:off x="547203" y="1388544"/>
        <a:ext cx="6666991" cy="458509"/>
      </dsp:txXfrm>
    </dsp:sp>
    <dsp:sp modelId="{E6FE0CF9-B847-4627-A94B-CFAE0DCEA172}">
      <dsp:nvSpPr>
        <dsp:cNvPr id="0" name=""/>
        <dsp:cNvSpPr/>
      </dsp:nvSpPr>
      <dsp:spPr>
        <a:xfrm rot="5400000">
          <a:off x="-117257" y="2162800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4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+</a:t>
          </a:r>
          <a:endParaRPr lang="ru-RU" sz="1500" kern="1200" dirty="0" smtClean="0"/>
        </a:p>
      </dsp:txBody>
      <dsp:txXfrm rot="-5400000">
        <a:off x="2" y="2319144"/>
        <a:ext cx="547203" cy="234516"/>
      </dsp:txXfrm>
    </dsp:sp>
    <dsp:sp modelId="{C3CFAA75-0D95-412F-95EA-B16B23AEF3AA}">
      <dsp:nvSpPr>
        <dsp:cNvPr id="0" name=""/>
        <dsp:cNvSpPr/>
      </dsp:nvSpPr>
      <dsp:spPr>
        <a:xfrm rot="5400000">
          <a:off x="3639042" y="-1046296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Вы меняете себя и мир вокруг себя</a:t>
          </a:r>
        </a:p>
      </dsp:txBody>
      <dsp:txXfrm rot="-5400000">
        <a:off x="547203" y="2070347"/>
        <a:ext cx="6666991" cy="458509"/>
      </dsp:txXfrm>
    </dsp:sp>
    <dsp:sp modelId="{70379706-B739-4D89-93B7-646E1A34A614}">
      <dsp:nvSpPr>
        <dsp:cNvPr id="0" name=""/>
        <dsp:cNvSpPr/>
      </dsp:nvSpPr>
      <dsp:spPr>
        <a:xfrm rot="5400000">
          <a:off x="-117257" y="2844603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32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+</a:t>
          </a:r>
        </a:p>
      </dsp:txBody>
      <dsp:txXfrm rot="-5400000">
        <a:off x="2" y="3000947"/>
        <a:ext cx="547203" cy="234516"/>
      </dsp:txXfrm>
    </dsp:sp>
    <dsp:sp modelId="{18C36728-DED1-4CA4-8D84-DA9FE1CC1EB7}">
      <dsp:nvSpPr>
        <dsp:cNvPr id="0" name=""/>
        <dsp:cNvSpPr/>
      </dsp:nvSpPr>
      <dsp:spPr>
        <a:xfrm rot="5400000">
          <a:off x="3639042" y="-364493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solidFill>
                <a:schemeClr val="accent6"/>
              </a:solidFill>
            </a:rPr>
            <a:t>Результат должен быть ещё кому-то нужен</a:t>
          </a:r>
        </a:p>
      </dsp:txBody>
      <dsp:txXfrm rot="-5400000">
        <a:off x="547203" y="2752150"/>
        <a:ext cx="6666991" cy="458509"/>
      </dsp:txXfrm>
    </dsp:sp>
    <dsp:sp modelId="{69AFB391-D8D7-4720-9544-9E1D07EBF3B5}">
      <dsp:nvSpPr>
        <dsp:cNvPr id="0" name=""/>
        <dsp:cNvSpPr/>
      </dsp:nvSpPr>
      <dsp:spPr>
        <a:xfrm rot="5400000">
          <a:off x="-117257" y="3526406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+</a:t>
          </a:r>
        </a:p>
      </dsp:txBody>
      <dsp:txXfrm rot="-5400000">
        <a:off x="2" y="3682750"/>
        <a:ext cx="547203" cy="234516"/>
      </dsp:txXfrm>
    </dsp:sp>
    <dsp:sp modelId="{F9AD4390-1057-428B-99ED-F3D2F0EBF94C}">
      <dsp:nvSpPr>
        <dsp:cNvPr id="0" name=""/>
        <dsp:cNvSpPr/>
      </dsp:nvSpPr>
      <dsp:spPr>
        <a:xfrm rot="5400000">
          <a:off x="3639042" y="317309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solidFill>
                <a:srgbClr val="FF0000"/>
              </a:solidFill>
            </a:rPr>
            <a:t>Проблемы – это нормально. Ты не </a:t>
          </a:r>
          <a:r>
            <a:rPr lang="ru-RU" sz="2400" b="1" kern="1200" dirty="0" smtClean="0">
              <a:solidFill>
                <a:srgbClr val="FF0000"/>
              </a:solidFill>
            </a:rPr>
            <a:t>один</a:t>
          </a:r>
          <a:endParaRPr lang="ru-RU" sz="2400" b="1" kern="1200" dirty="0" smtClean="0">
            <a:solidFill>
              <a:srgbClr val="FF0000"/>
            </a:solidFill>
          </a:endParaRPr>
        </a:p>
      </dsp:txBody>
      <dsp:txXfrm rot="-5400000">
        <a:off x="547203" y="3433952"/>
        <a:ext cx="6666991" cy="45850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B0F6-C4A5-428B-AF51-7AB6D2618D63}">
      <dsp:nvSpPr>
        <dsp:cNvPr id="0" name=""/>
        <dsp:cNvSpPr/>
      </dsp:nvSpPr>
      <dsp:spPr>
        <a:xfrm rot="5400000">
          <a:off x="-117257" y="117390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</a:t>
          </a:r>
        </a:p>
      </dsp:txBody>
      <dsp:txXfrm rot="-5400000">
        <a:off x="2" y="273734"/>
        <a:ext cx="547203" cy="234516"/>
      </dsp:txXfrm>
    </dsp:sp>
    <dsp:sp modelId="{4559C549-2819-4593-818B-D59C2F02D768}">
      <dsp:nvSpPr>
        <dsp:cNvPr id="0" name=""/>
        <dsp:cNvSpPr/>
      </dsp:nvSpPr>
      <dsp:spPr>
        <a:xfrm rot="5400000">
          <a:off x="3639042" y="-3091705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solidFill>
                <a:schemeClr val="accent6"/>
              </a:solidFill>
            </a:rPr>
            <a:t>Научившиеся учат следующих</a:t>
          </a:r>
          <a:endParaRPr lang="en-US" sz="2400" b="1" kern="1200" dirty="0" smtClean="0">
            <a:solidFill>
              <a:schemeClr val="accent6"/>
            </a:solidFill>
          </a:endParaRPr>
        </a:p>
      </dsp:txBody>
      <dsp:txXfrm rot="-5400000">
        <a:off x="547203" y="24938"/>
        <a:ext cx="6666991" cy="458509"/>
      </dsp:txXfrm>
    </dsp:sp>
    <dsp:sp modelId="{EC7ACEF7-0FA0-41AC-AF00-597E405E2C0E}">
      <dsp:nvSpPr>
        <dsp:cNvPr id="0" name=""/>
        <dsp:cNvSpPr/>
      </dsp:nvSpPr>
      <dsp:spPr>
        <a:xfrm rot="5400000">
          <a:off x="-117257" y="799193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8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</a:t>
          </a:r>
          <a:endParaRPr lang="ru-RU" sz="1500" kern="1200" dirty="0" smtClean="0"/>
        </a:p>
      </dsp:txBody>
      <dsp:txXfrm rot="-5400000">
        <a:off x="2" y="955537"/>
        <a:ext cx="547203" cy="234516"/>
      </dsp:txXfrm>
    </dsp:sp>
    <dsp:sp modelId="{4776660F-7BF1-4AAF-847E-1E6C52309D81}">
      <dsp:nvSpPr>
        <dsp:cNvPr id="0" name=""/>
        <dsp:cNvSpPr/>
      </dsp:nvSpPr>
      <dsp:spPr>
        <a:xfrm rot="5400000">
          <a:off x="3639042" y="-2409902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Подготовка тестов и заданий</a:t>
          </a:r>
        </a:p>
      </dsp:txBody>
      <dsp:txXfrm rot="-5400000">
        <a:off x="547203" y="706741"/>
        <a:ext cx="6666991" cy="458509"/>
      </dsp:txXfrm>
    </dsp:sp>
    <dsp:sp modelId="{DD2152EE-A57C-4F8F-A4A6-4864D4D5F3FA}">
      <dsp:nvSpPr>
        <dsp:cNvPr id="0" name=""/>
        <dsp:cNvSpPr/>
      </dsp:nvSpPr>
      <dsp:spPr>
        <a:xfrm rot="5400000">
          <a:off x="-117257" y="1480997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16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</a:t>
          </a:r>
          <a:endParaRPr lang="ru-RU" sz="1500" kern="1200" dirty="0" smtClean="0"/>
        </a:p>
      </dsp:txBody>
      <dsp:txXfrm rot="-5400000">
        <a:off x="2" y="1637341"/>
        <a:ext cx="547203" cy="234516"/>
      </dsp:txXfrm>
    </dsp:sp>
    <dsp:sp modelId="{281EFF79-8178-4016-BA1F-70A629650641}">
      <dsp:nvSpPr>
        <dsp:cNvPr id="0" name=""/>
        <dsp:cNvSpPr/>
      </dsp:nvSpPr>
      <dsp:spPr>
        <a:xfrm rot="5400000">
          <a:off x="3639042" y="-1728099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Написание статей и руководств</a:t>
          </a:r>
        </a:p>
      </dsp:txBody>
      <dsp:txXfrm rot="-5400000">
        <a:off x="547203" y="1388544"/>
        <a:ext cx="6666991" cy="458509"/>
      </dsp:txXfrm>
    </dsp:sp>
    <dsp:sp modelId="{E6FE0CF9-B847-4627-A94B-CFAE0DCEA172}">
      <dsp:nvSpPr>
        <dsp:cNvPr id="0" name=""/>
        <dsp:cNvSpPr/>
      </dsp:nvSpPr>
      <dsp:spPr>
        <a:xfrm rot="5400000">
          <a:off x="-117257" y="2162800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4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+</a:t>
          </a:r>
          <a:endParaRPr lang="ru-RU" sz="1500" kern="1200" dirty="0" smtClean="0"/>
        </a:p>
      </dsp:txBody>
      <dsp:txXfrm rot="-5400000">
        <a:off x="2" y="2319144"/>
        <a:ext cx="547203" cy="234516"/>
      </dsp:txXfrm>
    </dsp:sp>
    <dsp:sp modelId="{C3CFAA75-0D95-412F-95EA-B16B23AEF3AA}">
      <dsp:nvSpPr>
        <dsp:cNvPr id="0" name=""/>
        <dsp:cNvSpPr/>
      </dsp:nvSpPr>
      <dsp:spPr>
        <a:xfrm rot="5400000">
          <a:off x="3639042" y="-1046296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База решённых заданий – как надо</a:t>
          </a:r>
        </a:p>
      </dsp:txBody>
      <dsp:txXfrm rot="-5400000">
        <a:off x="547203" y="2070347"/>
        <a:ext cx="6666991" cy="458509"/>
      </dsp:txXfrm>
    </dsp:sp>
    <dsp:sp modelId="{70379706-B739-4D89-93B7-646E1A34A614}">
      <dsp:nvSpPr>
        <dsp:cNvPr id="0" name=""/>
        <dsp:cNvSpPr/>
      </dsp:nvSpPr>
      <dsp:spPr>
        <a:xfrm rot="5400000">
          <a:off x="-117257" y="2844603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32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+</a:t>
          </a:r>
        </a:p>
      </dsp:txBody>
      <dsp:txXfrm rot="-5400000">
        <a:off x="2" y="3000947"/>
        <a:ext cx="547203" cy="234516"/>
      </dsp:txXfrm>
    </dsp:sp>
    <dsp:sp modelId="{18C36728-DED1-4CA4-8D84-DA9FE1CC1EB7}">
      <dsp:nvSpPr>
        <dsp:cNvPr id="0" name=""/>
        <dsp:cNvSpPr/>
      </dsp:nvSpPr>
      <dsp:spPr>
        <a:xfrm rot="5400000">
          <a:off x="3639042" y="-364493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 smtClean="0">
              <a:solidFill>
                <a:schemeClr val="tx1"/>
              </a:solidFill>
            </a:rPr>
            <a:t>Каким должен быть курс мечты</a:t>
          </a:r>
        </a:p>
      </dsp:txBody>
      <dsp:txXfrm rot="-5400000">
        <a:off x="547203" y="2752150"/>
        <a:ext cx="6666991" cy="458509"/>
      </dsp:txXfrm>
    </dsp:sp>
    <dsp:sp modelId="{2382E8B6-54D6-4F2A-9E43-1B8F01F0ADF8}">
      <dsp:nvSpPr>
        <dsp:cNvPr id="0" name=""/>
        <dsp:cNvSpPr/>
      </dsp:nvSpPr>
      <dsp:spPr>
        <a:xfrm rot="5400000">
          <a:off x="-117257" y="3526406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chemeClr val="bg1"/>
              </a:solidFill>
            </a:rPr>
            <a:t>+</a:t>
          </a:r>
          <a:endParaRPr lang="ru-RU" sz="1500" b="0" kern="1200" dirty="0" smtClean="0">
            <a:solidFill>
              <a:schemeClr val="bg1"/>
            </a:solidFill>
          </a:endParaRPr>
        </a:p>
      </dsp:txBody>
      <dsp:txXfrm rot="-5400000">
        <a:off x="2" y="3682750"/>
        <a:ext cx="547203" cy="234516"/>
      </dsp:txXfrm>
    </dsp:sp>
    <dsp:sp modelId="{E0D89162-5C1B-489E-B31E-64195FC225DE}">
      <dsp:nvSpPr>
        <dsp:cNvPr id="0" name=""/>
        <dsp:cNvSpPr/>
      </dsp:nvSpPr>
      <dsp:spPr>
        <a:xfrm rot="5400000">
          <a:off x="3639042" y="317309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 smtClean="0">
              <a:solidFill>
                <a:schemeClr val="tx1"/>
              </a:solidFill>
            </a:rPr>
            <a:t>Читать литературу и рассказывать</a:t>
          </a:r>
        </a:p>
      </dsp:txBody>
      <dsp:txXfrm rot="-5400000">
        <a:off x="547203" y="3433952"/>
        <a:ext cx="6666991" cy="45850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B0F6-C4A5-428B-AF51-7AB6D2618D63}">
      <dsp:nvSpPr>
        <dsp:cNvPr id="0" name=""/>
        <dsp:cNvSpPr/>
      </dsp:nvSpPr>
      <dsp:spPr>
        <a:xfrm rot="5400000">
          <a:off x="-117257" y="117390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</a:t>
          </a:r>
        </a:p>
      </dsp:txBody>
      <dsp:txXfrm rot="-5400000">
        <a:off x="2" y="273734"/>
        <a:ext cx="547203" cy="234516"/>
      </dsp:txXfrm>
    </dsp:sp>
    <dsp:sp modelId="{4559C549-2819-4593-818B-D59C2F02D768}">
      <dsp:nvSpPr>
        <dsp:cNvPr id="0" name=""/>
        <dsp:cNvSpPr/>
      </dsp:nvSpPr>
      <dsp:spPr>
        <a:xfrm rot="5400000">
          <a:off x="3639042" y="-3091705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Назначать наставников</a:t>
          </a:r>
          <a:endParaRPr lang="en-US" sz="2400" kern="1200" dirty="0" smtClean="0"/>
        </a:p>
      </dsp:txBody>
      <dsp:txXfrm rot="-5400000">
        <a:off x="547203" y="24938"/>
        <a:ext cx="6666991" cy="458509"/>
      </dsp:txXfrm>
    </dsp:sp>
    <dsp:sp modelId="{EC7ACEF7-0FA0-41AC-AF00-597E405E2C0E}">
      <dsp:nvSpPr>
        <dsp:cNvPr id="0" name=""/>
        <dsp:cNvSpPr/>
      </dsp:nvSpPr>
      <dsp:spPr>
        <a:xfrm rot="5400000">
          <a:off x="-117257" y="799193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8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</a:t>
          </a:r>
          <a:endParaRPr lang="ru-RU" sz="1500" kern="1200" dirty="0" smtClean="0"/>
        </a:p>
      </dsp:txBody>
      <dsp:txXfrm rot="-5400000">
        <a:off x="2" y="955537"/>
        <a:ext cx="547203" cy="234516"/>
      </dsp:txXfrm>
    </dsp:sp>
    <dsp:sp modelId="{4776660F-7BF1-4AAF-847E-1E6C52309D81}">
      <dsp:nvSpPr>
        <dsp:cNvPr id="0" name=""/>
        <dsp:cNvSpPr/>
      </dsp:nvSpPr>
      <dsp:spPr>
        <a:xfrm rot="5400000">
          <a:off x="3639042" y="-2409902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Ставить планку выше, чем реальная цель</a:t>
          </a:r>
        </a:p>
      </dsp:txBody>
      <dsp:txXfrm rot="-5400000">
        <a:off x="547203" y="706741"/>
        <a:ext cx="6666991" cy="458509"/>
      </dsp:txXfrm>
    </dsp:sp>
    <dsp:sp modelId="{DD2152EE-A57C-4F8F-A4A6-4864D4D5F3FA}">
      <dsp:nvSpPr>
        <dsp:cNvPr id="0" name=""/>
        <dsp:cNvSpPr/>
      </dsp:nvSpPr>
      <dsp:spPr>
        <a:xfrm rot="5400000">
          <a:off x="-117257" y="1480997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16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</a:t>
          </a:r>
          <a:endParaRPr lang="ru-RU" sz="1500" kern="1200" dirty="0" smtClean="0"/>
        </a:p>
      </dsp:txBody>
      <dsp:txXfrm rot="-5400000">
        <a:off x="2" y="1637341"/>
        <a:ext cx="547203" cy="234516"/>
      </dsp:txXfrm>
    </dsp:sp>
    <dsp:sp modelId="{281EFF79-8178-4016-BA1F-70A629650641}">
      <dsp:nvSpPr>
        <dsp:cNvPr id="0" name=""/>
        <dsp:cNvSpPr/>
      </dsp:nvSpPr>
      <dsp:spPr>
        <a:xfrm rot="5400000">
          <a:off x="3639042" y="-1728099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Яркий рассказ чаще продуктивнее чтения</a:t>
          </a:r>
        </a:p>
      </dsp:txBody>
      <dsp:txXfrm rot="-5400000">
        <a:off x="547203" y="1388544"/>
        <a:ext cx="6666991" cy="458509"/>
      </dsp:txXfrm>
    </dsp:sp>
    <dsp:sp modelId="{E6FE0CF9-B847-4627-A94B-CFAE0DCEA172}">
      <dsp:nvSpPr>
        <dsp:cNvPr id="0" name=""/>
        <dsp:cNvSpPr/>
      </dsp:nvSpPr>
      <dsp:spPr>
        <a:xfrm rot="5400000">
          <a:off x="-117257" y="2162800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4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+</a:t>
          </a:r>
          <a:endParaRPr lang="ru-RU" sz="1500" kern="1200" dirty="0" smtClean="0"/>
        </a:p>
      </dsp:txBody>
      <dsp:txXfrm rot="-5400000">
        <a:off x="2" y="2319144"/>
        <a:ext cx="547203" cy="234516"/>
      </dsp:txXfrm>
    </dsp:sp>
    <dsp:sp modelId="{C3CFAA75-0D95-412F-95EA-B16B23AEF3AA}">
      <dsp:nvSpPr>
        <dsp:cNvPr id="0" name=""/>
        <dsp:cNvSpPr/>
      </dsp:nvSpPr>
      <dsp:spPr>
        <a:xfrm rot="5400000">
          <a:off x="3639042" y="-1046296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Использовать заготовки для сложных заданий</a:t>
          </a:r>
        </a:p>
      </dsp:txBody>
      <dsp:txXfrm rot="-5400000">
        <a:off x="547203" y="2070347"/>
        <a:ext cx="6666991" cy="458509"/>
      </dsp:txXfrm>
    </dsp:sp>
    <dsp:sp modelId="{70379706-B739-4D89-93B7-646E1A34A614}">
      <dsp:nvSpPr>
        <dsp:cNvPr id="0" name=""/>
        <dsp:cNvSpPr/>
      </dsp:nvSpPr>
      <dsp:spPr>
        <a:xfrm rot="5400000">
          <a:off x="-117257" y="2844603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32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+</a:t>
          </a:r>
        </a:p>
      </dsp:txBody>
      <dsp:txXfrm rot="-5400000">
        <a:off x="2" y="3000947"/>
        <a:ext cx="547203" cy="234516"/>
      </dsp:txXfrm>
    </dsp:sp>
    <dsp:sp modelId="{18C36728-DED1-4CA4-8D84-DA9FE1CC1EB7}">
      <dsp:nvSpPr>
        <dsp:cNvPr id="0" name=""/>
        <dsp:cNvSpPr/>
      </dsp:nvSpPr>
      <dsp:spPr>
        <a:xfrm rot="5400000">
          <a:off x="3639042" y="-364493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 smtClean="0">
              <a:solidFill>
                <a:schemeClr val="tx1"/>
              </a:solidFill>
            </a:rPr>
            <a:t>Помнить, что люди разные, но похожие</a:t>
          </a:r>
        </a:p>
      </dsp:txBody>
      <dsp:txXfrm rot="-5400000">
        <a:off x="547203" y="2752150"/>
        <a:ext cx="6666991" cy="458509"/>
      </dsp:txXfrm>
    </dsp:sp>
    <dsp:sp modelId="{2382E8B6-54D6-4F2A-9E43-1B8F01F0ADF8}">
      <dsp:nvSpPr>
        <dsp:cNvPr id="0" name=""/>
        <dsp:cNvSpPr/>
      </dsp:nvSpPr>
      <dsp:spPr>
        <a:xfrm rot="5400000">
          <a:off x="-117257" y="3526406"/>
          <a:ext cx="781719" cy="547203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chemeClr val="bg1"/>
              </a:solidFill>
            </a:rPr>
            <a:t>+</a:t>
          </a:r>
          <a:endParaRPr lang="ru-RU" sz="1500" b="0" kern="1200" dirty="0" smtClean="0">
            <a:solidFill>
              <a:schemeClr val="bg1"/>
            </a:solidFill>
          </a:endParaRPr>
        </a:p>
      </dsp:txBody>
      <dsp:txXfrm rot="-5400000">
        <a:off x="2" y="3682750"/>
        <a:ext cx="547203" cy="234516"/>
      </dsp:txXfrm>
    </dsp:sp>
    <dsp:sp modelId="{E0D89162-5C1B-489E-B31E-64195FC225DE}">
      <dsp:nvSpPr>
        <dsp:cNvPr id="0" name=""/>
        <dsp:cNvSpPr/>
      </dsp:nvSpPr>
      <dsp:spPr>
        <a:xfrm rot="5400000">
          <a:off x="3639042" y="317309"/>
          <a:ext cx="508117" cy="66917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0" kern="1200" dirty="0" smtClean="0">
              <a:solidFill>
                <a:schemeClr val="tx1"/>
              </a:solidFill>
            </a:rPr>
            <a:t>Провокация как способ удержания внимания</a:t>
          </a:r>
        </a:p>
      </dsp:txBody>
      <dsp:txXfrm rot="-5400000">
        <a:off x="547203" y="3433952"/>
        <a:ext cx="6666991" cy="458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28.07.2014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645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940" y="32607"/>
            <a:ext cx="1838300" cy="6620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940" y="32607"/>
            <a:ext cx="1838300" cy="66207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Damir.Tenishev@returnonintelligence.co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ivan@ivanovsoft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/>
              <a:t>Научить и зажечь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Дамир Тенишев</a:t>
            </a:r>
          </a:p>
          <a:p>
            <a:r>
              <a:rPr lang="en-US" dirty="0"/>
              <a:t>Return on Intelligence</a:t>
            </a:r>
          </a:p>
          <a:p>
            <a:r>
              <a:rPr lang="en-US" dirty="0"/>
              <a:t>Damir.Tenishev@returnonintelligence.com</a:t>
            </a:r>
            <a:endParaRPr lang="ru-R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09" y="0"/>
            <a:ext cx="1922998" cy="908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Как справиться с проблемой</a:t>
            </a:r>
            <a:endParaRPr lang="ru-RU" dirty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1068691"/>
              </p:ext>
            </p:extLst>
          </p:nvPr>
        </p:nvGraphicFramePr>
        <p:xfrm>
          <a:off x="1067857" y="1628800"/>
          <a:ext cx="7238999" cy="4191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 smtClean="0">
                <a:solidFill>
                  <a:srgbClr val="353535"/>
                </a:solidFill>
                <a:latin typeface="Calibri"/>
              </a:rPr>
              <a:t>Взросление - это переход от «Почему?» к «Почему нет?»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70420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Мы все Незнайки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3074" name="Picture 2" descr="http://skladreferatov.ru/img/shkola-neznayk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037" y="2490217"/>
            <a:ext cx="3209925" cy="32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00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Атмосфера и мотивация</a:t>
            </a:r>
            <a:endParaRPr lang="ru-RU" dirty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3362743"/>
              </p:ext>
            </p:extLst>
          </p:nvPr>
        </p:nvGraphicFramePr>
        <p:xfrm>
          <a:off x="1067857" y="1628800"/>
          <a:ext cx="7238999" cy="4191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 smtClean="0">
                <a:solidFill>
                  <a:srgbClr val="353535"/>
                </a:solidFill>
                <a:latin typeface="Calibri"/>
              </a:rPr>
              <a:t>Прежде чем есть, нужно открыть рот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179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Как поддерживать актуальным?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5122" name="Picture 2" descr="Important Microsoft Security Upda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468" y="2852936"/>
            <a:ext cx="3035399" cy="2694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 rot="19896018">
            <a:off x="374585" y="2591188"/>
            <a:ext cx="50219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Что обновлять?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 rot="2994066">
            <a:off x="4325045" y="2395764"/>
            <a:ext cx="526906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Кто будет обновлять?</a:t>
            </a:r>
            <a:endParaRPr lang="en-US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1720" y="5589240"/>
            <a:ext cx="526906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Когда обновлять?</a:t>
            </a:r>
            <a:endParaRPr lang="en-US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208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Обновление курса</a:t>
            </a:r>
            <a:endParaRPr lang="ru-RU" dirty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3726044"/>
              </p:ext>
            </p:extLst>
          </p:nvPr>
        </p:nvGraphicFramePr>
        <p:xfrm>
          <a:off x="1067857" y="1628800"/>
          <a:ext cx="7238999" cy="4191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 smtClean="0">
                <a:solidFill>
                  <a:srgbClr val="353535"/>
                </a:solidFill>
                <a:latin typeface="Calibri"/>
              </a:rPr>
              <a:t>Научился – покажи!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257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Правильные решения</a:t>
            </a:r>
            <a:endParaRPr lang="ru-RU" dirty="0"/>
          </a:p>
        </p:txBody>
      </p:sp>
      <p:pic>
        <p:nvPicPr>
          <p:cNvPr id="6146" name="Picture 2" descr="lightbulb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9144000" cy="453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2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Правильные решения</a:t>
            </a:r>
            <a:endParaRPr lang="ru-RU" dirty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5272577"/>
              </p:ext>
            </p:extLst>
          </p:nvPr>
        </p:nvGraphicFramePr>
        <p:xfrm>
          <a:off x="1067857" y="1628800"/>
          <a:ext cx="7238999" cy="4191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 smtClean="0">
                <a:solidFill>
                  <a:srgbClr val="353535"/>
                </a:solidFill>
                <a:latin typeface="Calibri"/>
              </a:rPr>
              <a:t>Если сомневаешься – делай!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604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/>
                </a:solidFill>
              </a:rPr>
              <a:t>Улыбка в награду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1"/>
            <a:ext cx="8291264" cy="4277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algn="l">
              <a:buFont typeface="Arial" pitchFamily="34" charset="0"/>
              <a:buChar char="•"/>
            </a:pPr>
            <a:endParaRPr lang="ru-RU" sz="28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noProof="0" dirty="0" smtClean="0">
                <a:solidFill>
                  <a:srgbClr val="353535"/>
                </a:solidFill>
                <a:latin typeface="Calibri"/>
              </a:rPr>
              <a:t>У меня все ходы записаны!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281205" y="692696"/>
            <a:ext cx="1494357" cy="1494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609600" y="1752601"/>
            <a:ext cx="8291264" cy="4277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-266700" algn="l">
              <a:buFont typeface="Arial" pitchFamily="34" charset="0"/>
              <a:buChar char="•"/>
            </a:pPr>
            <a:r>
              <a:rPr lang="ru-RU" sz="2400" spc="-150" dirty="0" smtClean="0">
                <a:solidFill>
                  <a:schemeClr val="tx2"/>
                </a:solidFill>
              </a:rPr>
              <a:t>Он умеет работать с людьми! </a:t>
            </a:r>
            <a:br>
              <a:rPr lang="ru-RU" sz="2400" spc="-150" dirty="0" smtClean="0">
                <a:solidFill>
                  <a:schemeClr val="tx2"/>
                </a:solidFill>
              </a:rPr>
            </a:br>
            <a:r>
              <a:rPr lang="ru-RU" sz="2400" spc="-150" dirty="0" smtClean="0">
                <a:solidFill>
                  <a:schemeClr val="tx2"/>
                </a:solidFill>
              </a:rPr>
              <a:t>По крайней </a:t>
            </a:r>
            <a:r>
              <a:rPr lang="ru-RU" sz="2400" spc="-150" dirty="0" smtClean="0">
                <a:solidFill>
                  <a:schemeClr val="tx2"/>
                </a:solidFill>
              </a:rPr>
              <a:t>мере, </a:t>
            </a:r>
            <a:r>
              <a:rPr lang="ru-RU" sz="2400" spc="-150" dirty="0" smtClean="0">
                <a:solidFill>
                  <a:schemeClr val="tx2"/>
                </a:solidFill>
              </a:rPr>
              <a:t>он их хорошо готовит.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ru-RU" sz="2400" spc="-150" dirty="0" smtClean="0">
                <a:solidFill>
                  <a:schemeClr val="tx2"/>
                </a:solidFill>
              </a:rPr>
              <a:t>Раз уж я всё-таки сделал документ, я хотел бы знать, что требовалось.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ru-RU" sz="2400" spc="-150" dirty="0" smtClean="0">
                <a:solidFill>
                  <a:schemeClr val="tx2"/>
                </a:solidFill>
              </a:rPr>
              <a:t>Он рассказывал очень интересно, но непонятно кому.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ru-RU" sz="2400" spc="-150" dirty="0" smtClean="0">
                <a:solidFill>
                  <a:schemeClr val="tx2"/>
                </a:solidFill>
              </a:rPr>
              <a:t>Слова я все понял, но смысл не уловил.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ru-RU" sz="2400" spc="-150" dirty="0" smtClean="0">
                <a:solidFill>
                  <a:schemeClr val="tx2"/>
                </a:solidFill>
              </a:rPr>
              <a:t>Это очень просто делается. Надо только понять – как.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ru-RU" sz="2400" spc="-150" dirty="0" smtClean="0">
                <a:solidFill>
                  <a:schemeClr val="tx2"/>
                </a:solidFill>
              </a:rPr>
              <a:t>Тут не сомневаться, тут компилировать надо!</a:t>
            </a:r>
          </a:p>
          <a:p>
            <a:pPr marL="266700" indent="-266700" algn="l">
              <a:buFont typeface="Arial" pitchFamily="34" charset="0"/>
              <a:buChar char="•"/>
            </a:pPr>
            <a:r>
              <a:rPr lang="ru-RU" sz="2400" spc="-150" dirty="0" smtClean="0">
                <a:solidFill>
                  <a:schemeClr val="tx2"/>
                </a:solidFill>
              </a:rPr>
              <a:t>Мы про это инструкцию написали, только она не работает. Надо </a:t>
            </a:r>
            <a:r>
              <a:rPr lang="ru-RU" sz="2400" spc="-150" dirty="0" smtClean="0">
                <a:solidFill>
                  <a:schemeClr val="tx2"/>
                </a:solidFill>
              </a:rPr>
              <a:t>прочитать </a:t>
            </a:r>
            <a:r>
              <a:rPr lang="ru-RU" sz="2400" spc="-150" dirty="0" smtClean="0">
                <a:solidFill>
                  <a:schemeClr val="tx2"/>
                </a:solidFill>
              </a:rPr>
              <a:t>и понять – почему.</a:t>
            </a:r>
          </a:p>
        </p:txBody>
      </p:sp>
    </p:spTree>
    <p:extLst>
      <p:ext uri="{BB962C8B-B14F-4D97-AF65-F5344CB8AC3E}">
        <p14:creationId xmlns:p14="http://schemas.microsoft.com/office/powerpoint/2010/main" val="191102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Спасибо за внимание</a:t>
            </a:r>
            <a:endParaRPr lang="ru-RU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/>
              <a:t>Дамир Тенишев</a:t>
            </a:r>
          </a:p>
          <a:p>
            <a:r>
              <a:rPr lang="en-US" sz="3600" dirty="0"/>
              <a:t>Return on Intelligence</a:t>
            </a:r>
          </a:p>
          <a:p>
            <a:r>
              <a:rPr lang="en-US" sz="2800" dirty="0" smtClean="0">
                <a:hlinkClick r:id="rId3"/>
              </a:rPr>
              <a:t>Damir.Tenishev@returnonintelligence.com</a:t>
            </a:r>
            <a:endParaRPr lang="en-US" sz="2800" dirty="0">
              <a:hlinkClick r:id="rId4"/>
            </a:endParaRPr>
          </a:p>
          <a:p>
            <a:endParaRPr lang="en-US" dirty="0" smtClean="0"/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3124610" y="2895895"/>
            <a:ext cx="3113381" cy="31639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0876" rIns="90000" bIns="45000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5000" b="1" dirty="0" smtClean="0">
                <a:solidFill>
                  <a:srgbClr val="66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25000" b="1" dirty="0">
              <a:solidFill>
                <a:srgbClr val="6666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 rot="18876244">
            <a:off x="2339545" y="3166113"/>
            <a:ext cx="3113381" cy="31639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0876" rIns="90000" bIns="45000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00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"/>
          <p:cNvSpPr txBox="1">
            <a:spLocks noChangeArrowheads="1"/>
          </p:cNvSpPr>
          <p:nvPr/>
        </p:nvSpPr>
        <p:spPr bwMode="auto">
          <a:xfrm rot="2813190">
            <a:off x="3875259" y="3270205"/>
            <a:ext cx="3113381" cy="31639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0876" rIns="90000" bIns="45000"/>
          <a:lstStyle/>
          <a:p>
            <a:pPr algn="ctr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US" sz="200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 smtClean="0">
                <a:solidFill>
                  <a:srgbClr val="353535"/>
                </a:solidFill>
                <a:latin typeface="Calibri"/>
              </a:rPr>
              <a:t>Не существует окончательных решений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865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Вместо предисловия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1026" name="Picture 2" descr="http://www.hsrs.ru/site_img/5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974593" y="2408616"/>
            <a:ext cx="5410138" cy="346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hsrs.ru/site_img/5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952" y="3636640"/>
            <a:ext cx="5695737" cy="322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3460953" y="1600200"/>
            <a:ext cx="5338936" cy="20364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3600" b="1" spc="-150" dirty="0" smtClean="0">
                <a:solidFill>
                  <a:schemeClr val="accent4">
                    <a:lumMod val="75000"/>
                  </a:schemeClr>
                </a:solidFill>
              </a:rPr>
              <a:t>Научить</a:t>
            </a: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 – это показать, что</a:t>
            </a:r>
            <a:b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     </a:t>
            </a:r>
            <a:r>
              <a:rPr lang="ru-RU" sz="3600" b="1" spc="-150" dirty="0">
                <a:solidFill>
                  <a:srgbClr val="00B050"/>
                </a:solidFill>
              </a:rPr>
              <a:t>ты</a:t>
            </a: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3600" b="1" spc="-150" dirty="0" smtClean="0">
                <a:solidFill>
                  <a:schemeClr val="accent4">
                    <a:lumMod val="75000"/>
                  </a:schemeClr>
                </a:solidFill>
              </a:rPr>
              <a:t>реально можешь</a:t>
            </a: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b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           это </a:t>
            </a:r>
            <a:r>
              <a:rPr lang="ru-RU" sz="3600" b="1" spc="-150" dirty="0" smtClean="0">
                <a:solidFill>
                  <a:schemeClr val="accent4">
                    <a:lumMod val="75000"/>
                  </a:schemeClr>
                </a:solidFill>
              </a:rPr>
              <a:t>сделать </a:t>
            </a:r>
            <a:r>
              <a:rPr lang="ru-RU" sz="3600" spc="-150" dirty="0" smtClean="0">
                <a:solidFill>
                  <a:schemeClr val="accent4">
                    <a:lumMod val="75000"/>
                  </a:schemeClr>
                </a:solidFill>
              </a:rPr>
              <a:t>сам</a:t>
            </a:r>
          </a:p>
        </p:txBody>
      </p:sp>
    </p:spTree>
    <p:extLst>
      <p:ext uri="{BB962C8B-B14F-4D97-AF65-F5344CB8AC3E}">
        <p14:creationId xmlns:p14="http://schemas.microsoft.com/office/powerpoint/2010/main" val="204760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Начнём</a:t>
            </a:r>
            <a:endParaRPr lang="ru-RU" dirty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26238"/>
              </p:ext>
            </p:extLst>
          </p:nvPr>
        </p:nvGraphicFramePr>
        <p:xfrm>
          <a:off x="1068229" y="1417638"/>
          <a:ext cx="7238999" cy="4191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53535"/>
                </a:solidFill>
                <a:effectLst/>
                <a:uLnTx/>
                <a:uFillTx/>
                <a:latin typeface="Calibri"/>
              </a:rPr>
              <a:t>Обучение – это один из видов передачи знаний</a:t>
            </a: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546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274638"/>
            <a:ext cx="9144000" cy="6178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Даже медведя можно научить ездить на велосипеде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…но будет ли медведю </a:t>
            </a:r>
            <a:r>
              <a:rPr lang="ru-RU" dirty="0" smtClean="0">
                <a:solidFill>
                  <a:srgbClr val="FF0000"/>
                </a:solidFill>
              </a:rPr>
              <a:t>от этого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прок и удовольствие?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247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Цель и мотивация</a:t>
            </a:r>
            <a:endParaRPr lang="ru-RU" dirty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5019918"/>
              </p:ext>
            </p:extLst>
          </p:nvPr>
        </p:nvGraphicFramePr>
        <p:xfrm>
          <a:off x="1068229" y="1628800"/>
          <a:ext cx="7238999" cy="4191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53535"/>
                </a:solidFill>
                <a:effectLst/>
                <a:uLnTx/>
                <a:uFillTx/>
                <a:latin typeface="Calibri"/>
              </a:rPr>
              <a:t>Всё начинается</a:t>
            </a:r>
            <a:r>
              <a:rPr kumimoji="0" lang="ru-RU" sz="1800" b="1" i="0" u="none" strike="noStrike" kern="0" cap="none" spc="0" normalizeH="0" noProof="0" dirty="0" smtClean="0">
                <a:ln>
                  <a:noFill/>
                </a:ln>
                <a:solidFill>
                  <a:srgbClr val="353535"/>
                </a:solidFill>
                <a:effectLst/>
                <a:uLnTx/>
                <a:uFillTx/>
                <a:latin typeface="Calibri"/>
              </a:rPr>
              <a:t> с чьей-то мечты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9640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Чему учить?</a:t>
            </a:r>
            <a:endParaRPr lang="ru-RU" dirty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5509416"/>
              </p:ext>
            </p:extLst>
          </p:nvPr>
        </p:nvGraphicFramePr>
        <p:xfrm>
          <a:off x="1068229" y="1628800"/>
          <a:ext cx="7238999" cy="4191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 smtClean="0">
                <a:solidFill>
                  <a:srgbClr val="353535"/>
                </a:solidFill>
                <a:latin typeface="Calibri"/>
              </a:rPr>
              <a:t>Часто проблема не в самом предмете, а где-то рядом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453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Познание</a:t>
            </a:r>
            <a:endParaRPr lang="ru-RU" dirty="0">
              <a:solidFill>
                <a:schemeClr val="tx2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60996937"/>
              </p:ext>
            </p:extLst>
          </p:nvPr>
        </p:nvGraphicFramePr>
        <p:xfrm>
          <a:off x="1115616" y="1417638"/>
          <a:ext cx="7056784" cy="5035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7234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/>
                </a:solidFill>
              </a:rPr>
              <a:t>Учить учиться</a:t>
            </a:r>
            <a:endParaRPr lang="ru-RU" dirty="0"/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407009"/>
              </p:ext>
            </p:extLst>
          </p:nvPr>
        </p:nvGraphicFramePr>
        <p:xfrm>
          <a:off x="1068229" y="1417638"/>
          <a:ext cx="7238999" cy="4191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1475656" y="6280248"/>
            <a:ext cx="6552728" cy="457200"/>
          </a:xfrm>
          <a:prstGeom prst="roundRect">
            <a:avLst>
              <a:gd name="adj" fmla="val 14167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 w="6350" cap="flat" cmpd="sng" algn="ctr">
            <a:solidFill>
              <a:srgbClr val="C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tIns="0" bIns="72000" rtlCol="0" anchor="ctr"/>
          <a:lstStyle/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53535"/>
                </a:solidFill>
                <a:effectLst/>
                <a:uLnTx/>
                <a:uFillTx/>
                <a:latin typeface="Calibri"/>
              </a:rPr>
              <a:t>Зубы вырастают только у тех, кто ест</a:t>
            </a:r>
            <a:r>
              <a:rPr kumimoji="0" lang="ru-RU" sz="1800" b="1" i="0" u="none" strike="noStrike" kern="0" cap="none" spc="0" normalizeH="0" noProof="0" dirty="0" smtClean="0">
                <a:ln>
                  <a:noFill/>
                </a:ln>
                <a:solidFill>
                  <a:srgbClr val="353535"/>
                </a:solidFill>
                <a:effectLst/>
                <a:uLnTx/>
                <a:uFillTx/>
                <a:latin typeface="Calibri"/>
              </a:rPr>
              <a:t> твёрдую пищу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rgbClr val="353535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2813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642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rti.ws/pictures/640x455xproblema_vybora.jpg.pagespeed.ic.5joAMcfF7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33909"/>
            <a:ext cx="7488832" cy="5324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27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217</TotalTime>
  <Words>456</Words>
  <Application>Microsoft Office PowerPoint</Application>
  <PresentationFormat>On-screen Show (4:3)</PresentationFormat>
  <Paragraphs>170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template</vt:lpstr>
      <vt:lpstr>Научить и зажечь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</dc:title>
  <dc:creator>Master</dc:creator>
  <cp:lastModifiedBy>Svetlana Postanogova</cp:lastModifiedBy>
  <cp:revision>20</cp:revision>
  <dcterms:created xsi:type="dcterms:W3CDTF">2014-07-27T16:05:44Z</dcterms:created>
  <dcterms:modified xsi:type="dcterms:W3CDTF">2014-07-28T06:31:58Z</dcterms:modified>
</cp:coreProperties>
</file>